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64" r:id="rId3"/>
    <p:sldId id="265" r:id="rId4"/>
    <p:sldId id="274" r:id="rId5"/>
    <p:sldId id="305" r:id="rId6"/>
    <p:sldId id="275" r:id="rId7"/>
    <p:sldId id="298" r:id="rId8"/>
    <p:sldId id="299" r:id="rId9"/>
    <p:sldId id="306" r:id="rId10"/>
    <p:sldId id="307" r:id="rId11"/>
    <p:sldId id="308" r:id="rId12"/>
    <p:sldId id="309" r:id="rId13"/>
    <p:sldId id="310" r:id="rId14"/>
    <p:sldId id="311" r:id="rId15"/>
    <p:sldId id="259" r:id="rId16"/>
    <p:sldId id="261" r:id="rId17"/>
    <p:sldId id="300" r:id="rId18"/>
    <p:sldId id="313" r:id="rId19"/>
    <p:sldId id="302" r:id="rId20"/>
    <p:sldId id="303" r:id="rId21"/>
    <p:sldId id="315" r:id="rId22"/>
    <p:sldId id="316" r:id="rId23"/>
    <p:sldId id="318" r:id="rId24"/>
    <p:sldId id="317" r:id="rId25"/>
    <p:sldId id="320" r:id="rId26"/>
    <p:sldId id="321" r:id="rId27"/>
    <p:sldId id="319" r:id="rId28"/>
    <p:sldId id="301" r:id="rId29"/>
    <p:sldId id="322" r:id="rId30"/>
    <p:sldId id="314" r:id="rId31"/>
    <p:sldId id="283" r:id="rId32"/>
    <p:sldId id="284" r:id="rId33"/>
    <p:sldId id="285" r:id="rId34"/>
    <p:sldId id="286" r:id="rId35"/>
    <p:sldId id="287" r:id="rId36"/>
    <p:sldId id="288" r:id="rId37"/>
    <p:sldId id="290" r:id="rId38"/>
    <p:sldId id="291" r:id="rId39"/>
    <p:sldId id="293" r:id="rId40"/>
    <p:sldId id="295" r:id="rId41"/>
    <p:sldId id="297" r:id="rId42"/>
    <p:sldId id="260" r:id="rId43"/>
    <p:sldId id="263" r:id="rId44"/>
    <p:sldId id="281" r:id="rId45"/>
    <p:sldId id="273" r:id="rId46"/>
    <p:sldId id="279" r:id="rId47"/>
    <p:sldId id="280" r:id="rId48"/>
    <p:sldId id="292" r:id="rId49"/>
    <p:sldId id="27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4E898-8F7D-6F4A-1DC2-AF8120DC29F3}" v="28" dt="2024-12-09T20:40:58.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43" autoAdjust="0"/>
  </p:normalViewPr>
  <p:slideViewPr>
    <p:cSldViewPr snapToGrid="0">
      <p:cViewPr>
        <p:scale>
          <a:sx n="83" d="100"/>
          <a:sy n="83" d="100"/>
        </p:scale>
        <p:origin x="686"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CCD29C-5032-443E-84D0-CF0C68D55418}" type="doc">
      <dgm:prSet loTypeId="urn:microsoft.com/office/officeart/2016/7/layout/RepeatingBendingProcessNew" loCatId="process" qsTypeId="urn:microsoft.com/office/officeart/2005/8/quickstyle/simple1" qsCatId="simple" csTypeId="urn:microsoft.com/office/officeart/2005/8/colors/accent3_2" csCatId="accent3"/>
      <dgm:spPr/>
      <dgm:t>
        <a:bodyPr/>
        <a:lstStyle/>
        <a:p>
          <a:endParaRPr lang="en-US"/>
        </a:p>
      </dgm:t>
    </dgm:pt>
    <dgm:pt modelId="{FD98A663-8BB9-49EC-BB9D-79DD1EA1339B}">
      <dgm:prSet/>
      <dgm:spPr/>
      <dgm:t>
        <a:bodyPr/>
        <a:lstStyle/>
        <a:p>
          <a:r>
            <a:rPr lang="vi-VN"/>
            <a:t>This </a:t>
          </a:r>
          <a:r>
            <a:rPr lang="en-US"/>
            <a:t>project is to implement </a:t>
          </a:r>
          <a:r>
            <a:rPr lang="en-US" b="1" i="1"/>
            <a:t>the Discrete Fourier Transform (DFT) and Fast Fourier Transform (FFT) </a:t>
          </a:r>
          <a:r>
            <a:rPr lang="en-US"/>
            <a:t>techniques for:</a:t>
          </a:r>
        </a:p>
      </dgm:t>
    </dgm:pt>
    <dgm:pt modelId="{804923CB-C671-4B8F-B75E-D9873D172F3E}" type="parTrans" cxnId="{1717F327-D939-452A-A442-1963FEE9035B}">
      <dgm:prSet/>
      <dgm:spPr/>
      <dgm:t>
        <a:bodyPr/>
        <a:lstStyle/>
        <a:p>
          <a:endParaRPr lang="en-US"/>
        </a:p>
      </dgm:t>
    </dgm:pt>
    <dgm:pt modelId="{02C09402-B17D-4480-9A37-F6876CFA652F}" type="sibTrans" cxnId="{1717F327-D939-452A-A442-1963FEE9035B}">
      <dgm:prSet/>
      <dgm:spPr/>
      <dgm:t>
        <a:bodyPr/>
        <a:lstStyle/>
        <a:p>
          <a:endParaRPr lang="en-US"/>
        </a:p>
      </dgm:t>
    </dgm:pt>
    <dgm:pt modelId="{15BB110E-F49D-4CE0-BC9D-C796B73817AE}">
      <dgm:prSet/>
      <dgm:spPr/>
      <dgm:t>
        <a:bodyPr/>
        <a:lstStyle/>
        <a:p>
          <a:r>
            <a:rPr lang="en-US" b="1"/>
            <a:t>Image Steganography: </a:t>
          </a:r>
          <a:r>
            <a:rPr lang="en-US"/>
            <a:t>Leverage DFT and FFT to embed hidden messages within an image in the frequency domain and accurately extract these messages.</a:t>
          </a:r>
        </a:p>
      </dgm:t>
    </dgm:pt>
    <dgm:pt modelId="{85660E87-FBBE-47A7-ABA1-259A2B76EA71}" type="parTrans" cxnId="{F9DA83FD-F375-46CF-B2E7-E6E201885997}">
      <dgm:prSet/>
      <dgm:spPr/>
      <dgm:t>
        <a:bodyPr/>
        <a:lstStyle/>
        <a:p>
          <a:endParaRPr lang="en-US"/>
        </a:p>
      </dgm:t>
    </dgm:pt>
    <dgm:pt modelId="{FB60E258-4DD5-4BBE-B80E-1B07BAFB649D}" type="sibTrans" cxnId="{F9DA83FD-F375-46CF-B2E7-E6E201885997}">
      <dgm:prSet/>
      <dgm:spPr/>
      <dgm:t>
        <a:bodyPr/>
        <a:lstStyle/>
        <a:p>
          <a:endParaRPr lang="en-US"/>
        </a:p>
      </dgm:t>
    </dgm:pt>
    <dgm:pt modelId="{7A200F38-C3C0-4F8B-9D11-223C8B0B85AA}">
      <dgm:prSet/>
      <dgm:spPr/>
      <dgm:t>
        <a:bodyPr/>
        <a:lstStyle/>
        <a:p>
          <a:r>
            <a:rPr lang="en-US" b="1"/>
            <a:t>(Extra) Photovoltaic fault detection: </a:t>
          </a:r>
          <a:r>
            <a:rPr lang="en-US"/>
            <a:t>Use DFT techniques to analyze electrical signals from photovoltaic systems and detect faults in real-time.</a:t>
          </a:r>
        </a:p>
      </dgm:t>
    </dgm:pt>
    <dgm:pt modelId="{9140739F-DDAB-412C-AA2E-95F699C8332F}" type="parTrans" cxnId="{C8BD7CA4-C12C-4429-A545-27432BEBD229}">
      <dgm:prSet/>
      <dgm:spPr/>
      <dgm:t>
        <a:bodyPr/>
        <a:lstStyle/>
        <a:p>
          <a:endParaRPr lang="en-US"/>
        </a:p>
      </dgm:t>
    </dgm:pt>
    <dgm:pt modelId="{D6E63B81-2896-4804-AFF7-27B692962E65}" type="sibTrans" cxnId="{C8BD7CA4-C12C-4429-A545-27432BEBD229}">
      <dgm:prSet/>
      <dgm:spPr/>
      <dgm:t>
        <a:bodyPr/>
        <a:lstStyle/>
        <a:p>
          <a:endParaRPr lang="en-US"/>
        </a:p>
      </dgm:t>
    </dgm:pt>
    <dgm:pt modelId="{394855E4-1BAD-4D51-ADF7-B23604753770}" type="pres">
      <dgm:prSet presAssocID="{47CCD29C-5032-443E-84D0-CF0C68D55418}" presName="Name0" presStyleCnt="0">
        <dgm:presLayoutVars>
          <dgm:dir/>
          <dgm:resizeHandles val="exact"/>
        </dgm:presLayoutVars>
      </dgm:prSet>
      <dgm:spPr/>
    </dgm:pt>
    <dgm:pt modelId="{CC80E067-5989-44A4-87A5-47EDF9A8DE23}" type="pres">
      <dgm:prSet presAssocID="{FD98A663-8BB9-49EC-BB9D-79DD1EA1339B}" presName="node" presStyleLbl="node1" presStyleIdx="0" presStyleCnt="3">
        <dgm:presLayoutVars>
          <dgm:bulletEnabled val="1"/>
        </dgm:presLayoutVars>
      </dgm:prSet>
      <dgm:spPr/>
    </dgm:pt>
    <dgm:pt modelId="{FE9CD761-1DA4-4FE6-B689-9B4901F65999}" type="pres">
      <dgm:prSet presAssocID="{02C09402-B17D-4480-9A37-F6876CFA652F}" presName="sibTrans" presStyleLbl="sibTrans1D1" presStyleIdx="0" presStyleCnt="2"/>
      <dgm:spPr/>
    </dgm:pt>
    <dgm:pt modelId="{7486D442-D4FB-4297-BF4D-C221D66DADD6}" type="pres">
      <dgm:prSet presAssocID="{02C09402-B17D-4480-9A37-F6876CFA652F}" presName="connectorText" presStyleLbl="sibTrans1D1" presStyleIdx="0" presStyleCnt="2"/>
      <dgm:spPr/>
    </dgm:pt>
    <dgm:pt modelId="{D6BDB8FA-8F52-4405-A1DC-49E95307D13F}" type="pres">
      <dgm:prSet presAssocID="{15BB110E-F49D-4CE0-BC9D-C796B73817AE}" presName="node" presStyleLbl="node1" presStyleIdx="1" presStyleCnt="3">
        <dgm:presLayoutVars>
          <dgm:bulletEnabled val="1"/>
        </dgm:presLayoutVars>
      </dgm:prSet>
      <dgm:spPr/>
    </dgm:pt>
    <dgm:pt modelId="{5F9AB111-C55B-4478-BB41-4C8BAD633104}" type="pres">
      <dgm:prSet presAssocID="{FB60E258-4DD5-4BBE-B80E-1B07BAFB649D}" presName="sibTrans" presStyleLbl="sibTrans1D1" presStyleIdx="1" presStyleCnt="2"/>
      <dgm:spPr/>
    </dgm:pt>
    <dgm:pt modelId="{66875976-6AF5-4307-A4CD-516282931971}" type="pres">
      <dgm:prSet presAssocID="{FB60E258-4DD5-4BBE-B80E-1B07BAFB649D}" presName="connectorText" presStyleLbl="sibTrans1D1" presStyleIdx="1" presStyleCnt="2"/>
      <dgm:spPr/>
    </dgm:pt>
    <dgm:pt modelId="{04C8ED5D-FF92-4CB2-9C3A-3EF927C72BC3}" type="pres">
      <dgm:prSet presAssocID="{7A200F38-C3C0-4F8B-9D11-223C8B0B85AA}" presName="node" presStyleLbl="node1" presStyleIdx="2" presStyleCnt="3">
        <dgm:presLayoutVars>
          <dgm:bulletEnabled val="1"/>
        </dgm:presLayoutVars>
      </dgm:prSet>
      <dgm:spPr/>
    </dgm:pt>
  </dgm:ptLst>
  <dgm:cxnLst>
    <dgm:cxn modelId="{F5FE4C10-8EFF-4770-BF5F-7DDE9737A2A1}" type="presOf" srcId="{7A200F38-C3C0-4F8B-9D11-223C8B0B85AA}" destId="{04C8ED5D-FF92-4CB2-9C3A-3EF927C72BC3}" srcOrd="0" destOrd="0" presId="urn:microsoft.com/office/officeart/2016/7/layout/RepeatingBendingProcessNew"/>
    <dgm:cxn modelId="{C4297924-27B9-4233-A539-0FA9E39C55BF}" type="presOf" srcId="{47CCD29C-5032-443E-84D0-CF0C68D55418}" destId="{394855E4-1BAD-4D51-ADF7-B23604753770}" srcOrd="0" destOrd="0" presId="urn:microsoft.com/office/officeart/2016/7/layout/RepeatingBendingProcessNew"/>
    <dgm:cxn modelId="{1717F327-D939-452A-A442-1963FEE9035B}" srcId="{47CCD29C-5032-443E-84D0-CF0C68D55418}" destId="{FD98A663-8BB9-49EC-BB9D-79DD1EA1339B}" srcOrd="0" destOrd="0" parTransId="{804923CB-C671-4B8F-B75E-D9873D172F3E}" sibTransId="{02C09402-B17D-4480-9A37-F6876CFA652F}"/>
    <dgm:cxn modelId="{668B6D29-06C6-430A-AFDA-554B31BAA27E}" type="presOf" srcId="{FB60E258-4DD5-4BBE-B80E-1B07BAFB649D}" destId="{66875976-6AF5-4307-A4CD-516282931971}" srcOrd="1" destOrd="0" presId="urn:microsoft.com/office/officeart/2016/7/layout/RepeatingBendingProcessNew"/>
    <dgm:cxn modelId="{8848BA4B-7497-43EF-AFD1-825D1894C03A}" type="presOf" srcId="{15BB110E-F49D-4CE0-BC9D-C796B73817AE}" destId="{D6BDB8FA-8F52-4405-A1DC-49E95307D13F}" srcOrd="0" destOrd="0" presId="urn:microsoft.com/office/officeart/2016/7/layout/RepeatingBendingProcessNew"/>
    <dgm:cxn modelId="{C8BD7CA4-C12C-4429-A545-27432BEBD229}" srcId="{47CCD29C-5032-443E-84D0-CF0C68D55418}" destId="{7A200F38-C3C0-4F8B-9D11-223C8B0B85AA}" srcOrd="2" destOrd="0" parTransId="{9140739F-DDAB-412C-AA2E-95F699C8332F}" sibTransId="{D6E63B81-2896-4804-AFF7-27B692962E65}"/>
    <dgm:cxn modelId="{67E9DCB2-4B60-4304-ADD6-315654FF5489}" type="presOf" srcId="{02C09402-B17D-4480-9A37-F6876CFA652F}" destId="{7486D442-D4FB-4297-BF4D-C221D66DADD6}" srcOrd="1" destOrd="0" presId="urn:microsoft.com/office/officeart/2016/7/layout/RepeatingBendingProcessNew"/>
    <dgm:cxn modelId="{CFF6F3C6-0C09-4C48-B197-ECA6492C8905}" type="presOf" srcId="{FB60E258-4DD5-4BBE-B80E-1B07BAFB649D}" destId="{5F9AB111-C55B-4478-BB41-4C8BAD633104}" srcOrd="0" destOrd="0" presId="urn:microsoft.com/office/officeart/2016/7/layout/RepeatingBendingProcessNew"/>
    <dgm:cxn modelId="{5820E8D6-DAC2-4102-A368-C95D08661F89}" type="presOf" srcId="{02C09402-B17D-4480-9A37-F6876CFA652F}" destId="{FE9CD761-1DA4-4FE6-B689-9B4901F65999}" srcOrd="0" destOrd="0" presId="urn:microsoft.com/office/officeart/2016/7/layout/RepeatingBendingProcessNew"/>
    <dgm:cxn modelId="{F734FBF1-9848-4EC7-BB16-D10D8298E6A5}" type="presOf" srcId="{FD98A663-8BB9-49EC-BB9D-79DD1EA1339B}" destId="{CC80E067-5989-44A4-87A5-47EDF9A8DE23}" srcOrd="0" destOrd="0" presId="urn:microsoft.com/office/officeart/2016/7/layout/RepeatingBendingProcessNew"/>
    <dgm:cxn modelId="{F9DA83FD-F375-46CF-B2E7-E6E201885997}" srcId="{47CCD29C-5032-443E-84D0-CF0C68D55418}" destId="{15BB110E-F49D-4CE0-BC9D-C796B73817AE}" srcOrd="1" destOrd="0" parTransId="{85660E87-FBBE-47A7-ABA1-259A2B76EA71}" sibTransId="{FB60E258-4DD5-4BBE-B80E-1B07BAFB649D}"/>
    <dgm:cxn modelId="{18EA8B80-BE25-4A16-937A-7107C9ADD6C1}" type="presParOf" srcId="{394855E4-1BAD-4D51-ADF7-B23604753770}" destId="{CC80E067-5989-44A4-87A5-47EDF9A8DE23}" srcOrd="0" destOrd="0" presId="urn:microsoft.com/office/officeart/2016/7/layout/RepeatingBendingProcessNew"/>
    <dgm:cxn modelId="{986FADF5-5FC0-40AF-B7D9-21EEE55AC9B7}" type="presParOf" srcId="{394855E4-1BAD-4D51-ADF7-B23604753770}" destId="{FE9CD761-1DA4-4FE6-B689-9B4901F65999}" srcOrd="1" destOrd="0" presId="urn:microsoft.com/office/officeart/2016/7/layout/RepeatingBendingProcessNew"/>
    <dgm:cxn modelId="{B479A1FD-22F8-4FEA-8505-C89463B0193A}" type="presParOf" srcId="{FE9CD761-1DA4-4FE6-B689-9B4901F65999}" destId="{7486D442-D4FB-4297-BF4D-C221D66DADD6}" srcOrd="0" destOrd="0" presId="urn:microsoft.com/office/officeart/2016/7/layout/RepeatingBendingProcessNew"/>
    <dgm:cxn modelId="{2FD40666-BE80-4326-BE83-4726B2B9051B}" type="presParOf" srcId="{394855E4-1BAD-4D51-ADF7-B23604753770}" destId="{D6BDB8FA-8F52-4405-A1DC-49E95307D13F}" srcOrd="2" destOrd="0" presId="urn:microsoft.com/office/officeart/2016/7/layout/RepeatingBendingProcessNew"/>
    <dgm:cxn modelId="{A4C8F655-A4CF-45CD-B76D-DA2ED3200797}" type="presParOf" srcId="{394855E4-1BAD-4D51-ADF7-B23604753770}" destId="{5F9AB111-C55B-4478-BB41-4C8BAD633104}" srcOrd="3" destOrd="0" presId="urn:microsoft.com/office/officeart/2016/7/layout/RepeatingBendingProcessNew"/>
    <dgm:cxn modelId="{0F4435EF-1E11-4667-A066-1038AE936901}" type="presParOf" srcId="{5F9AB111-C55B-4478-BB41-4C8BAD633104}" destId="{66875976-6AF5-4307-A4CD-516282931971}" srcOrd="0" destOrd="0" presId="urn:microsoft.com/office/officeart/2016/7/layout/RepeatingBendingProcessNew"/>
    <dgm:cxn modelId="{28B0DF4A-26A5-4236-8E03-2D2DC59FB6AA}" type="presParOf" srcId="{394855E4-1BAD-4D51-ADF7-B23604753770}" destId="{04C8ED5D-FF92-4CB2-9C3A-3EF927C72BC3}"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BA3EFF-1D68-411C-A943-1AFEB189E90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30C66E-8653-4F20-902D-745F9F7DC3EA}">
      <dgm:prSet/>
      <dgm:spPr/>
      <dgm:t>
        <a:bodyPr/>
        <a:lstStyle/>
        <a:p>
          <a:r>
            <a:rPr lang="en-US"/>
            <a:t>Fourier Transform – Khang Le </a:t>
          </a:r>
        </a:p>
      </dgm:t>
    </dgm:pt>
    <dgm:pt modelId="{8A1EA0B8-0726-460D-A566-BA1D0B8B84FE}" type="parTrans" cxnId="{3A777EBE-781E-4C77-BCC3-BD5EB55FCEAB}">
      <dgm:prSet/>
      <dgm:spPr/>
      <dgm:t>
        <a:bodyPr/>
        <a:lstStyle/>
        <a:p>
          <a:endParaRPr lang="en-US"/>
        </a:p>
      </dgm:t>
    </dgm:pt>
    <dgm:pt modelId="{9C88C6C6-844C-4562-83C7-2707E7559D8A}" type="sibTrans" cxnId="{3A777EBE-781E-4C77-BCC3-BD5EB55FCEAB}">
      <dgm:prSet/>
      <dgm:spPr/>
      <dgm:t>
        <a:bodyPr/>
        <a:lstStyle/>
        <a:p>
          <a:endParaRPr lang="en-US"/>
        </a:p>
      </dgm:t>
    </dgm:pt>
    <dgm:pt modelId="{BBDC54DE-80DB-427C-965A-40B204709C3A}">
      <dgm:prSet/>
      <dgm:spPr/>
      <dgm:t>
        <a:bodyPr/>
        <a:lstStyle/>
        <a:p>
          <a:r>
            <a:rPr lang="en-US"/>
            <a:t>Discrete Fourier Transform – Anh Nguyen</a:t>
          </a:r>
        </a:p>
      </dgm:t>
    </dgm:pt>
    <dgm:pt modelId="{4CF4C142-4071-46A6-B575-A955EC53ACD1}" type="parTrans" cxnId="{39242DA8-18C5-4303-8FF8-07C4DE456A4D}">
      <dgm:prSet/>
      <dgm:spPr/>
      <dgm:t>
        <a:bodyPr/>
        <a:lstStyle/>
        <a:p>
          <a:endParaRPr lang="en-US"/>
        </a:p>
      </dgm:t>
    </dgm:pt>
    <dgm:pt modelId="{96F3F5EE-F1CB-404C-8AD4-F7662ACEA31B}" type="sibTrans" cxnId="{39242DA8-18C5-4303-8FF8-07C4DE456A4D}">
      <dgm:prSet/>
      <dgm:spPr/>
      <dgm:t>
        <a:bodyPr/>
        <a:lstStyle/>
        <a:p>
          <a:endParaRPr lang="en-US"/>
        </a:p>
      </dgm:t>
    </dgm:pt>
    <dgm:pt modelId="{36D270AC-01BF-4ECA-890A-CD95FB5E8F92}">
      <dgm:prSet/>
      <dgm:spPr/>
      <dgm:t>
        <a:bodyPr/>
        <a:lstStyle/>
        <a:p>
          <a:r>
            <a:rPr lang="en-US"/>
            <a:t>Image processing – Anh Nguyen</a:t>
          </a:r>
        </a:p>
      </dgm:t>
    </dgm:pt>
    <dgm:pt modelId="{F86A65D7-2F8B-431F-B203-2E264A83828D}" type="parTrans" cxnId="{ED72A5C2-2F62-4A46-85E3-4267406AAA2C}">
      <dgm:prSet/>
      <dgm:spPr/>
      <dgm:t>
        <a:bodyPr/>
        <a:lstStyle/>
        <a:p>
          <a:endParaRPr lang="en-US"/>
        </a:p>
      </dgm:t>
    </dgm:pt>
    <dgm:pt modelId="{EA794355-62B3-432B-88B6-A3036966FB08}" type="sibTrans" cxnId="{ED72A5C2-2F62-4A46-85E3-4267406AAA2C}">
      <dgm:prSet/>
      <dgm:spPr/>
      <dgm:t>
        <a:bodyPr/>
        <a:lstStyle/>
        <a:p>
          <a:endParaRPr lang="en-US"/>
        </a:p>
      </dgm:t>
    </dgm:pt>
    <dgm:pt modelId="{F393BEA1-3C51-4D36-A153-FBCCC932C4B4}" type="pres">
      <dgm:prSet presAssocID="{C4BA3EFF-1D68-411C-A943-1AFEB189E901}" presName="linear" presStyleCnt="0">
        <dgm:presLayoutVars>
          <dgm:animLvl val="lvl"/>
          <dgm:resizeHandles val="exact"/>
        </dgm:presLayoutVars>
      </dgm:prSet>
      <dgm:spPr/>
    </dgm:pt>
    <dgm:pt modelId="{E77C9058-84B2-4B85-AEED-1C3793AFD276}" type="pres">
      <dgm:prSet presAssocID="{0030C66E-8653-4F20-902D-745F9F7DC3EA}" presName="parentText" presStyleLbl="node1" presStyleIdx="0" presStyleCnt="3">
        <dgm:presLayoutVars>
          <dgm:chMax val="0"/>
          <dgm:bulletEnabled val="1"/>
        </dgm:presLayoutVars>
      </dgm:prSet>
      <dgm:spPr/>
    </dgm:pt>
    <dgm:pt modelId="{DAE89986-AF00-437F-9ECE-6693125737C8}" type="pres">
      <dgm:prSet presAssocID="{9C88C6C6-844C-4562-83C7-2707E7559D8A}" presName="spacer" presStyleCnt="0"/>
      <dgm:spPr/>
    </dgm:pt>
    <dgm:pt modelId="{4540510F-53D6-48C2-B1A9-DF44954CB061}" type="pres">
      <dgm:prSet presAssocID="{BBDC54DE-80DB-427C-965A-40B204709C3A}" presName="parentText" presStyleLbl="node1" presStyleIdx="1" presStyleCnt="3">
        <dgm:presLayoutVars>
          <dgm:chMax val="0"/>
          <dgm:bulletEnabled val="1"/>
        </dgm:presLayoutVars>
      </dgm:prSet>
      <dgm:spPr/>
    </dgm:pt>
    <dgm:pt modelId="{F8DED2C4-B311-4AF2-882E-59DE40154EB8}" type="pres">
      <dgm:prSet presAssocID="{96F3F5EE-F1CB-404C-8AD4-F7662ACEA31B}" presName="spacer" presStyleCnt="0"/>
      <dgm:spPr/>
    </dgm:pt>
    <dgm:pt modelId="{CF6154D2-BC3E-45E3-96E6-5ED5286A8EDC}" type="pres">
      <dgm:prSet presAssocID="{36D270AC-01BF-4ECA-890A-CD95FB5E8F92}" presName="parentText" presStyleLbl="node1" presStyleIdx="2" presStyleCnt="3">
        <dgm:presLayoutVars>
          <dgm:chMax val="0"/>
          <dgm:bulletEnabled val="1"/>
        </dgm:presLayoutVars>
      </dgm:prSet>
      <dgm:spPr/>
    </dgm:pt>
  </dgm:ptLst>
  <dgm:cxnLst>
    <dgm:cxn modelId="{AD0F3B3E-69E9-4FF4-A546-87FBAA25EEFE}" type="presOf" srcId="{BBDC54DE-80DB-427C-965A-40B204709C3A}" destId="{4540510F-53D6-48C2-B1A9-DF44954CB061}" srcOrd="0" destOrd="0" presId="urn:microsoft.com/office/officeart/2005/8/layout/vList2"/>
    <dgm:cxn modelId="{E4DF2A67-29B4-4EAA-9164-BFA4A6C7A5DF}" type="presOf" srcId="{0030C66E-8653-4F20-902D-745F9F7DC3EA}" destId="{E77C9058-84B2-4B85-AEED-1C3793AFD276}" srcOrd="0" destOrd="0" presId="urn:microsoft.com/office/officeart/2005/8/layout/vList2"/>
    <dgm:cxn modelId="{4FBB0D6F-B657-4865-AC10-E19E7F05CE2D}" type="presOf" srcId="{36D270AC-01BF-4ECA-890A-CD95FB5E8F92}" destId="{CF6154D2-BC3E-45E3-96E6-5ED5286A8EDC}" srcOrd="0" destOrd="0" presId="urn:microsoft.com/office/officeart/2005/8/layout/vList2"/>
    <dgm:cxn modelId="{39242DA8-18C5-4303-8FF8-07C4DE456A4D}" srcId="{C4BA3EFF-1D68-411C-A943-1AFEB189E901}" destId="{BBDC54DE-80DB-427C-965A-40B204709C3A}" srcOrd="1" destOrd="0" parTransId="{4CF4C142-4071-46A6-B575-A955EC53ACD1}" sibTransId="{96F3F5EE-F1CB-404C-8AD4-F7662ACEA31B}"/>
    <dgm:cxn modelId="{7DE713BB-7B7C-439E-8177-D6DC7B949DE0}" type="presOf" srcId="{C4BA3EFF-1D68-411C-A943-1AFEB189E901}" destId="{F393BEA1-3C51-4D36-A153-FBCCC932C4B4}" srcOrd="0" destOrd="0" presId="urn:microsoft.com/office/officeart/2005/8/layout/vList2"/>
    <dgm:cxn modelId="{3A777EBE-781E-4C77-BCC3-BD5EB55FCEAB}" srcId="{C4BA3EFF-1D68-411C-A943-1AFEB189E901}" destId="{0030C66E-8653-4F20-902D-745F9F7DC3EA}" srcOrd="0" destOrd="0" parTransId="{8A1EA0B8-0726-460D-A566-BA1D0B8B84FE}" sibTransId="{9C88C6C6-844C-4562-83C7-2707E7559D8A}"/>
    <dgm:cxn modelId="{ED72A5C2-2F62-4A46-85E3-4267406AAA2C}" srcId="{C4BA3EFF-1D68-411C-A943-1AFEB189E901}" destId="{36D270AC-01BF-4ECA-890A-CD95FB5E8F92}" srcOrd="2" destOrd="0" parTransId="{F86A65D7-2F8B-431F-B203-2E264A83828D}" sibTransId="{EA794355-62B3-432B-88B6-A3036966FB08}"/>
    <dgm:cxn modelId="{4A076D12-91A0-4CB2-BDD6-59CE679AFF4C}" type="presParOf" srcId="{F393BEA1-3C51-4D36-A153-FBCCC932C4B4}" destId="{E77C9058-84B2-4B85-AEED-1C3793AFD276}" srcOrd="0" destOrd="0" presId="urn:microsoft.com/office/officeart/2005/8/layout/vList2"/>
    <dgm:cxn modelId="{8D037236-5625-4A80-88A5-81BB0E3F3BDB}" type="presParOf" srcId="{F393BEA1-3C51-4D36-A153-FBCCC932C4B4}" destId="{DAE89986-AF00-437F-9ECE-6693125737C8}" srcOrd="1" destOrd="0" presId="urn:microsoft.com/office/officeart/2005/8/layout/vList2"/>
    <dgm:cxn modelId="{BFB6CBB6-7057-4F2E-8EE9-A4A46FD6091E}" type="presParOf" srcId="{F393BEA1-3C51-4D36-A153-FBCCC932C4B4}" destId="{4540510F-53D6-48C2-B1A9-DF44954CB061}" srcOrd="2" destOrd="0" presId="urn:microsoft.com/office/officeart/2005/8/layout/vList2"/>
    <dgm:cxn modelId="{5F418369-E824-4035-BD9C-5E6704847CC1}" type="presParOf" srcId="{F393BEA1-3C51-4D36-A153-FBCCC932C4B4}" destId="{F8DED2C4-B311-4AF2-882E-59DE40154EB8}" srcOrd="3" destOrd="0" presId="urn:microsoft.com/office/officeart/2005/8/layout/vList2"/>
    <dgm:cxn modelId="{972F8FBB-FB37-4BAD-9BD0-47CFF75E2F9D}" type="presParOf" srcId="{F393BEA1-3C51-4D36-A153-FBCCC932C4B4}" destId="{CF6154D2-BC3E-45E3-96E6-5ED5286A8ED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F145F5-C1CD-4984-857B-B8B25255705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7463E668-1397-436D-A734-971AF2990449}">
      <dgm:prSet/>
      <dgm:spPr/>
      <dgm:t>
        <a:bodyPr/>
        <a:lstStyle/>
        <a:p>
          <a:r>
            <a:rPr lang="en-US"/>
            <a:t>Discuss about the decode </a:t>
          </a:r>
        </a:p>
      </dgm:t>
    </dgm:pt>
    <dgm:pt modelId="{77478648-3C10-49EB-9506-205DAC9DA9D6}" type="parTrans" cxnId="{3B76CD24-30C6-4DBF-BC93-FE21AD136385}">
      <dgm:prSet/>
      <dgm:spPr/>
      <dgm:t>
        <a:bodyPr/>
        <a:lstStyle/>
        <a:p>
          <a:endParaRPr lang="en-US"/>
        </a:p>
      </dgm:t>
    </dgm:pt>
    <dgm:pt modelId="{30B9692E-EEFE-455F-ADD4-2B006D93F570}" type="sibTrans" cxnId="{3B76CD24-30C6-4DBF-BC93-FE21AD136385}">
      <dgm:prSet/>
      <dgm:spPr/>
      <dgm:t>
        <a:bodyPr/>
        <a:lstStyle/>
        <a:p>
          <a:endParaRPr lang="en-US"/>
        </a:p>
      </dgm:t>
    </dgm:pt>
    <dgm:pt modelId="{25851F2E-F56A-4394-AAC5-75B87B1B0E1A}">
      <dgm:prSet/>
      <dgm:spPr/>
      <dgm:t>
        <a:bodyPr/>
        <a:lstStyle/>
        <a:p>
          <a:r>
            <a:rPr lang="en-US"/>
            <a:t>1</a:t>
          </a:r>
          <a:r>
            <a:rPr lang="en-US" baseline="30000"/>
            <a:t>st</a:t>
          </a:r>
          <a:r>
            <a:rPr lang="en-US"/>
            <a:t> mirror effect of the hidden message</a:t>
          </a:r>
        </a:p>
      </dgm:t>
    </dgm:pt>
    <dgm:pt modelId="{43D1DD2B-8D99-46C4-A389-B5BD0EFDF6CE}" type="parTrans" cxnId="{BAED64D6-FE43-4DBA-ABB0-7C8DA1331992}">
      <dgm:prSet/>
      <dgm:spPr/>
      <dgm:t>
        <a:bodyPr/>
        <a:lstStyle/>
        <a:p>
          <a:endParaRPr lang="en-US"/>
        </a:p>
      </dgm:t>
    </dgm:pt>
    <dgm:pt modelId="{21AE5BE4-A591-4CC9-B4EB-652F9B6DE450}" type="sibTrans" cxnId="{BAED64D6-FE43-4DBA-ABB0-7C8DA1331992}">
      <dgm:prSet/>
      <dgm:spPr/>
      <dgm:t>
        <a:bodyPr/>
        <a:lstStyle/>
        <a:p>
          <a:endParaRPr lang="en-US"/>
        </a:p>
      </dgm:t>
    </dgm:pt>
    <dgm:pt modelId="{36A09E6D-0256-4B7F-8557-502446CC2F89}">
      <dgm:prSet/>
      <dgm:spPr/>
      <dgm:t>
        <a:bodyPr/>
        <a:lstStyle/>
        <a:p>
          <a:r>
            <a:rPr lang="en-US"/>
            <a:t>Due to hiding the hidden message inside the magnitude</a:t>
          </a:r>
        </a:p>
      </dgm:t>
    </dgm:pt>
    <dgm:pt modelId="{87CDF7B1-E0E9-4457-9293-D05412DF56C3}" type="parTrans" cxnId="{E0920251-6CE2-445D-9354-307C68F957A8}">
      <dgm:prSet/>
      <dgm:spPr/>
      <dgm:t>
        <a:bodyPr/>
        <a:lstStyle/>
        <a:p>
          <a:endParaRPr lang="en-US"/>
        </a:p>
      </dgm:t>
    </dgm:pt>
    <dgm:pt modelId="{1E03EC76-B030-4E4C-8335-5F2AFBD7058E}" type="sibTrans" cxnId="{E0920251-6CE2-445D-9354-307C68F957A8}">
      <dgm:prSet/>
      <dgm:spPr/>
      <dgm:t>
        <a:bodyPr/>
        <a:lstStyle/>
        <a:p>
          <a:endParaRPr lang="en-US"/>
        </a:p>
      </dgm:t>
    </dgm:pt>
    <dgm:pt modelId="{96EA126F-CA1C-4813-A2A2-B1ED5E11ED5D}">
      <dgm:prSet/>
      <dgm:spPr/>
      <dgm:t>
        <a:bodyPr/>
        <a:lstStyle/>
        <a:p>
          <a:r>
            <a:rPr lang="en-US"/>
            <a:t>2</a:t>
          </a:r>
          <a:r>
            <a:rPr lang="en-US" baseline="30000"/>
            <a:t>nd</a:t>
          </a:r>
          <a:r>
            <a:rPr lang="en-US"/>
            <a:t> the blurred message</a:t>
          </a:r>
        </a:p>
      </dgm:t>
    </dgm:pt>
    <dgm:pt modelId="{8AE38826-E640-4F34-AA2D-3655C45D829B}" type="parTrans" cxnId="{47D636C0-6FA5-4C32-AE8F-879D1DBA2D51}">
      <dgm:prSet/>
      <dgm:spPr/>
      <dgm:t>
        <a:bodyPr/>
        <a:lstStyle/>
        <a:p>
          <a:endParaRPr lang="en-US"/>
        </a:p>
      </dgm:t>
    </dgm:pt>
    <dgm:pt modelId="{5C216016-F84E-4B7D-B4E6-C568007EF814}" type="sibTrans" cxnId="{47D636C0-6FA5-4C32-AE8F-879D1DBA2D51}">
      <dgm:prSet/>
      <dgm:spPr/>
      <dgm:t>
        <a:bodyPr/>
        <a:lstStyle/>
        <a:p>
          <a:endParaRPr lang="en-US"/>
        </a:p>
      </dgm:t>
    </dgm:pt>
    <dgm:pt modelId="{BEC131BB-992F-4F97-A9C5-BDEAEE26AF20}">
      <dgm:prSet/>
      <dgm:spPr/>
      <dgm:t>
        <a:bodyPr/>
        <a:lstStyle/>
        <a:p>
          <a:r>
            <a:rPr lang="en-US" dirty="0"/>
            <a:t>Due to the IFFT process</a:t>
          </a:r>
        </a:p>
      </dgm:t>
    </dgm:pt>
    <dgm:pt modelId="{7F234050-D7C8-4D93-86BA-0EF10BC626AC}" type="parTrans" cxnId="{1F4F20AA-1E57-4FFA-8115-C555B718A6E0}">
      <dgm:prSet/>
      <dgm:spPr/>
      <dgm:t>
        <a:bodyPr/>
        <a:lstStyle/>
        <a:p>
          <a:endParaRPr lang="en-US"/>
        </a:p>
      </dgm:t>
    </dgm:pt>
    <dgm:pt modelId="{C82C424C-4024-4463-9048-D7685ABBFF6E}" type="sibTrans" cxnId="{1F4F20AA-1E57-4FFA-8115-C555B718A6E0}">
      <dgm:prSet/>
      <dgm:spPr/>
      <dgm:t>
        <a:bodyPr/>
        <a:lstStyle/>
        <a:p>
          <a:endParaRPr lang="en-US"/>
        </a:p>
      </dgm:t>
    </dgm:pt>
    <dgm:pt modelId="{C880053A-A98F-4FBE-8311-8343A7561EA9}" type="pres">
      <dgm:prSet presAssocID="{0CF145F5-C1CD-4984-857B-B8B252557050}" presName="linear" presStyleCnt="0">
        <dgm:presLayoutVars>
          <dgm:dir/>
          <dgm:animLvl val="lvl"/>
          <dgm:resizeHandles val="exact"/>
        </dgm:presLayoutVars>
      </dgm:prSet>
      <dgm:spPr/>
    </dgm:pt>
    <dgm:pt modelId="{DA8382FB-85E2-470C-9CAD-2824C7B4A500}" type="pres">
      <dgm:prSet presAssocID="{7463E668-1397-436D-A734-971AF2990449}" presName="parentLin" presStyleCnt="0"/>
      <dgm:spPr/>
    </dgm:pt>
    <dgm:pt modelId="{8A08A830-E1A5-4B23-B3AB-A85BA9236D7E}" type="pres">
      <dgm:prSet presAssocID="{7463E668-1397-436D-A734-971AF2990449}" presName="parentLeftMargin" presStyleLbl="node1" presStyleIdx="0" presStyleCnt="3"/>
      <dgm:spPr/>
    </dgm:pt>
    <dgm:pt modelId="{46BFD907-79DB-48DC-8689-BA83DF931062}" type="pres">
      <dgm:prSet presAssocID="{7463E668-1397-436D-A734-971AF2990449}" presName="parentText" presStyleLbl="node1" presStyleIdx="0" presStyleCnt="3">
        <dgm:presLayoutVars>
          <dgm:chMax val="0"/>
          <dgm:bulletEnabled val="1"/>
        </dgm:presLayoutVars>
      </dgm:prSet>
      <dgm:spPr/>
    </dgm:pt>
    <dgm:pt modelId="{20500D4D-99A8-453B-8BB5-6077BB681F16}" type="pres">
      <dgm:prSet presAssocID="{7463E668-1397-436D-A734-971AF2990449}" presName="negativeSpace" presStyleCnt="0"/>
      <dgm:spPr/>
    </dgm:pt>
    <dgm:pt modelId="{F63B9B7C-2DAA-44CF-BCAC-C317ABA6BEC1}" type="pres">
      <dgm:prSet presAssocID="{7463E668-1397-436D-A734-971AF2990449}" presName="childText" presStyleLbl="conFgAcc1" presStyleIdx="0" presStyleCnt="3">
        <dgm:presLayoutVars>
          <dgm:bulletEnabled val="1"/>
        </dgm:presLayoutVars>
      </dgm:prSet>
      <dgm:spPr/>
    </dgm:pt>
    <dgm:pt modelId="{2195316F-D751-4F89-9973-21C1D9045871}" type="pres">
      <dgm:prSet presAssocID="{30B9692E-EEFE-455F-ADD4-2B006D93F570}" presName="spaceBetweenRectangles" presStyleCnt="0"/>
      <dgm:spPr/>
    </dgm:pt>
    <dgm:pt modelId="{DE43ABEB-A330-44BB-9E6B-CFB56D7790A1}" type="pres">
      <dgm:prSet presAssocID="{25851F2E-F56A-4394-AAC5-75B87B1B0E1A}" presName="parentLin" presStyleCnt="0"/>
      <dgm:spPr/>
    </dgm:pt>
    <dgm:pt modelId="{6E0D4D55-CEB4-4FBE-971C-E850175FC520}" type="pres">
      <dgm:prSet presAssocID="{25851F2E-F56A-4394-AAC5-75B87B1B0E1A}" presName="parentLeftMargin" presStyleLbl="node1" presStyleIdx="0" presStyleCnt="3"/>
      <dgm:spPr/>
    </dgm:pt>
    <dgm:pt modelId="{8C8F44B9-FEB2-44BB-A149-0BA0F09C3C05}" type="pres">
      <dgm:prSet presAssocID="{25851F2E-F56A-4394-AAC5-75B87B1B0E1A}" presName="parentText" presStyleLbl="node1" presStyleIdx="1" presStyleCnt="3">
        <dgm:presLayoutVars>
          <dgm:chMax val="0"/>
          <dgm:bulletEnabled val="1"/>
        </dgm:presLayoutVars>
      </dgm:prSet>
      <dgm:spPr/>
    </dgm:pt>
    <dgm:pt modelId="{CF6A3DAF-D14B-4590-AFA3-A2A683D0E5ED}" type="pres">
      <dgm:prSet presAssocID="{25851F2E-F56A-4394-AAC5-75B87B1B0E1A}" presName="negativeSpace" presStyleCnt="0"/>
      <dgm:spPr/>
    </dgm:pt>
    <dgm:pt modelId="{49DAB39E-4327-4B11-80B7-42E709255F36}" type="pres">
      <dgm:prSet presAssocID="{25851F2E-F56A-4394-AAC5-75B87B1B0E1A}" presName="childText" presStyleLbl="conFgAcc1" presStyleIdx="1" presStyleCnt="3">
        <dgm:presLayoutVars>
          <dgm:bulletEnabled val="1"/>
        </dgm:presLayoutVars>
      </dgm:prSet>
      <dgm:spPr/>
    </dgm:pt>
    <dgm:pt modelId="{D164EE0A-7668-4F15-BB54-8B2769C45369}" type="pres">
      <dgm:prSet presAssocID="{21AE5BE4-A591-4CC9-B4EB-652F9B6DE450}" presName="spaceBetweenRectangles" presStyleCnt="0"/>
      <dgm:spPr/>
    </dgm:pt>
    <dgm:pt modelId="{F187F41C-1771-44E0-AEC0-5F8D026E5851}" type="pres">
      <dgm:prSet presAssocID="{96EA126F-CA1C-4813-A2A2-B1ED5E11ED5D}" presName="parentLin" presStyleCnt="0"/>
      <dgm:spPr/>
    </dgm:pt>
    <dgm:pt modelId="{323AD9F9-9DCA-4F45-A8DC-959D760483F7}" type="pres">
      <dgm:prSet presAssocID="{96EA126F-CA1C-4813-A2A2-B1ED5E11ED5D}" presName="parentLeftMargin" presStyleLbl="node1" presStyleIdx="1" presStyleCnt="3"/>
      <dgm:spPr/>
    </dgm:pt>
    <dgm:pt modelId="{95108785-C1B9-4204-A731-C0B0EC023A74}" type="pres">
      <dgm:prSet presAssocID="{96EA126F-CA1C-4813-A2A2-B1ED5E11ED5D}" presName="parentText" presStyleLbl="node1" presStyleIdx="2" presStyleCnt="3">
        <dgm:presLayoutVars>
          <dgm:chMax val="0"/>
          <dgm:bulletEnabled val="1"/>
        </dgm:presLayoutVars>
      </dgm:prSet>
      <dgm:spPr/>
    </dgm:pt>
    <dgm:pt modelId="{61940E76-3912-4F57-A075-78E634ADD8FF}" type="pres">
      <dgm:prSet presAssocID="{96EA126F-CA1C-4813-A2A2-B1ED5E11ED5D}" presName="negativeSpace" presStyleCnt="0"/>
      <dgm:spPr/>
    </dgm:pt>
    <dgm:pt modelId="{7560788E-58CF-4F50-86D2-A8022255E55A}" type="pres">
      <dgm:prSet presAssocID="{96EA126F-CA1C-4813-A2A2-B1ED5E11ED5D}" presName="childText" presStyleLbl="conFgAcc1" presStyleIdx="2" presStyleCnt="3">
        <dgm:presLayoutVars>
          <dgm:bulletEnabled val="1"/>
        </dgm:presLayoutVars>
      </dgm:prSet>
      <dgm:spPr/>
    </dgm:pt>
  </dgm:ptLst>
  <dgm:cxnLst>
    <dgm:cxn modelId="{E018A817-2117-4570-9C2D-90DA53795C95}" type="presOf" srcId="{25851F2E-F56A-4394-AAC5-75B87B1B0E1A}" destId="{6E0D4D55-CEB4-4FBE-971C-E850175FC520}" srcOrd="0" destOrd="0" presId="urn:microsoft.com/office/officeart/2005/8/layout/list1"/>
    <dgm:cxn modelId="{3B76CD24-30C6-4DBF-BC93-FE21AD136385}" srcId="{0CF145F5-C1CD-4984-857B-B8B252557050}" destId="{7463E668-1397-436D-A734-971AF2990449}" srcOrd="0" destOrd="0" parTransId="{77478648-3C10-49EB-9506-205DAC9DA9D6}" sibTransId="{30B9692E-EEFE-455F-ADD4-2B006D93F570}"/>
    <dgm:cxn modelId="{3F532C26-4255-4DCD-B663-6A086B4F2249}" type="presOf" srcId="{BEC131BB-992F-4F97-A9C5-BDEAEE26AF20}" destId="{7560788E-58CF-4F50-86D2-A8022255E55A}" srcOrd="0" destOrd="0" presId="urn:microsoft.com/office/officeart/2005/8/layout/list1"/>
    <dgm:cxn modelId="{E0920251-6CE2-445D-9354-307C68F957A8}" srcId="{25851F2E-F56A-4394-AAC5-75B87B1B0E1A}" destId="{36A09E6D-0256-4B7F-8557-502446CC2F89}" srcOrd="0" destOrd="0" parTransId="{87CDF7B1-E0E9-4457-9293-D05412DF56C3}" sibTransId="{1E03EC76-B030-4E4C-8335-5F2AFBD7058E}"/>
    <dgm:cxn modelId="{CC6AA97B-A3F8-4FDC-9C89-5134832E9424}" type="presOf" srcId="{7463E668-1397-436D-A734-971AF2990449}" destId="{46BFD907-79DB-48DC-8689-BA83DF931062}" srcOrd="1" destOrd="0" presId="urn:microsoft.com/office/officeart/2005/8/layout/list1"/>
    <dgm:cxn modelId="{4B1F8884-676F-43D4-958B-120FFD4EE89D}" type="presOf" srcId="{36A09E6D-0256-4B7F-8557-502446CC2F89}" destId="{49DAB39E-4327-4B11-80B7-42E709255F36}" srcOrd="0" destOrd="0" presId="urn:microsoft.com/office/officeart/2005/8/layout/list1"/>
    <dgm:cxn modelId="{84CF968E-FA51-4252-9B15-1CCC02984872}" type="presOf" srcId="{96EA126F-CA1C-4813-A2A2-B1ED5E11ED5D}" destId="{323AD9F9-9DCA-4F45-A8DC-959D760483F7}" srcOrd="0" destOrd="0" presId="urn:microsoft.com/office/officeart/2005/8/layout/list1"/>
    <dgm:cxn modelId="{1F4F20AA-1E57-4FFA-8115-C555B718A6E0}" srcId="{96EA126F-CA1C-4813-A2A2-B1ED5E11ED5D}" destId="{BEC131BB-992F-4F97-A9C5-BDEAEE26AF20}" srcOrd="0" destOrd="0" parTransId="{7F234050-D7C8-4D93-86BA-0EF10BC626AC}" sibTransId="{C82C424C-4024-4463-9048-D7685ABBFF6E}"/>
    <dgm:cxn modelId="{47D636C0-6FA5-4C32-AE8F-879D1DBA2D51}" srcId="{0CF145F5-C1CD-4984-857B-B8B252557050}" destId="{96EA126F-CA1C-4813-A2A2-B1ED5E11ED5D}" srcOrd="2" destOrd="0" parTransId="{8AE38826-E640-4F34-AA2D-3655C45D829B}" sibTransId="{5C216016-F84E-4B7D-B4E6-C568007EF814}"/>
    <dgm:cxn modelId="{BAED64D6-FE43-4DBA-ABB0-7C8DA1331992}" srcId="{0CF145F5-C1CD-4984-857B-B8B252557050}" destId="{25851F2E-F56A-4394-AAC5-75B87B1B0E1A}" srcOrd="1" destOrd="0" parTransId="{43D1DD2B-8D99-46C4-A389-B5BD0EFDF6CE}" sibTransId="{21AE5BE4-A591-4CC9-B4EB-652F9B6DE450}"/>
    <dgm:cxn modelId="{8A910BDC-05DD-4481-83F8-FF4A2525D537}" type="presOf" srcId="{7463E668-1397-436D-A734-971AF2990449}" destId="{8A08A830-E1A5-4B23-B3AB-A85BA9236D7E}" srcOrd="0" destOrd="0" presId="urn:microsoft.com/office/officeart/2005/8/layout/list1"/>
    <dgm:cxn modelId="{B82B9CDF-9E73-41B5-99D8-E0F0A2218EC8}" type="presOf" srcId="{96EA126F-CA1C-4813-A2A2-B1ED5E11ED5D}" destId="{95108785-C1B9-4204-A731-C0B0EC023A74}" srcOrd="1" destOrd="0" presId="urn:microsoft.com/office/officeart/2005/8/layout/list1"/>
    <dgm:cxn modelId="{5A82B9DF-8899-4162-870F-F97A98EFF467}" type="presOf" srcId="{25851F2E-F56A-4394-AAC5-75B87B1B0E1A}" destId="{8C8F44B9-FEB2-44BB-A149-0BA0F09C3C05}" srcOrd="1" destOrd="0" presId="urn:microsoft.com/office/officeart/2005/8/layout/list1"/>
    <dgm:cxn modelId="{0E94C3E5-2AA1-41E5-9A67-3CFE0C2A9C7A}" type="presOf" srcId="{0CF145F5-C1CD-4984-857B-B8B252557050}" destId="{C880053A-A98F-4FBE-8311-8343A7561EA9}" srcOrd="0" destOrd="0" presId="urn:microsoft.com/office/officeart/2005/8/layout/list1"/>
    <dgm:cxn modelId="{04B3D06E-BFA6-4889-9C60-1FA3CA4EA9D6}" type="presParOf" srcId="{C880053A-A98F-4FBE-8311-8343A7561EA9}" destId="{DA8382FB-85E2-470C-9CAD-2824C7B4A500}" srcOrd="0" destOrd="0" presId="urn:microsoft.com/office/officeart/2005/8/layout/list1"/>
    <dgm:cxn modelId="{16BB8715-DE03-4652-8BAE-56685AF78F56}" type="presParOf" srcId="{DA8382FB-85E2-470C-9CAD-2824C7B4A500}" destId="{8A08A830-E1A5-4B23-B3AB-A85BA9236D7E}" srcOrd="0" destOrd="0" presId="urn:microsoft.com/office/officeart/2005/8/layout/list1"/>
    <dgm:cxn modelId="{AD996CD8-C12D-47EE-9B6C-8C0E6F504973}" type="presParOf" srcId="{DA8382FB-85E2-470C-9CAD-2824C7B4A500}" destId="{46BFD907-79DB-48DC-8689-BA83DF931062}" srcOrd="1" destOrd="0" presId="urn:microsoft.com/office/officeart/2005/8/layout/list1"/>
    <dgm:cxn modelId="{889ED597-2A8E-41AC-9675-A38C1BCF1728}" type="presParOf" srcId="{C880053A-A98F-4FBE-8311-8343A7561EA9}" destId="{20500D4D-99A8-453B-8BB5-6077BB681F16}" srcOrd="1" destOrd="0" presId="urn:microsoft.com/office/officeart/2005/8/layout/list1"/>
    <dgm:cxn modelId="{509558C6-F6C3-42E6-BE32-2559D6450C31}" type="presParOf" srcId="{C880053A-A98F-4FBE-8311-8343A7561EA9}" destId="{F63B9B7C-2DAA-44CF-BCAC-C317ABA6BEC1}" srcOrd="2" destOrd="0" presId="urn:microsoft.com/office/officeart/2005/8/layout/list1"/>
    <dgm:cxn modelId="{FCB1BF5A-E469-4813-AD6B-D9384BE48CDF}" type="presParOf" srcId="{C880053A-A98F-4FBE-8311-8343A7561EA9}" destId="{2195316F-D751-4F89-9973-21C1D9045871}" srcOrd="3" destOrd="0" presId="urn:microsoft.com/office/officeart/2005/8/layout/list1"/>
    <dgm:cxn modelId="{B809DE46-B77D-4620-AC8E-8E275245B7AD}" type="presParOf" srcId="{C880053A-A98F-4FBE-8311-8343A7561EA9}" destId="{DE43ABEB-A330-44BB-9E6B-CFB56D7790A1}" srcOrd="4" destOrd="0" presId="urn:microsoft.com/office/officeart/2005/8/layout/list1"/>
    <dgm:cxn modelId="{E9D4EF82-577D-4341-881C-B16A828C9533}" type="presParOf" srcId="{DE43ABEB-A330-44BB-9E6B-CFB56D7790A1}" destId="{6E0D4D55-CEB4-4FBE-971C-E850175FC520}" srcOrd="0" destOrd="0" presId="urn:microsoft.com/office/officeart/2005/8/layout/list1"/>
    <dgm:cxn modelId="{34884724-2792-43BA-9516-6D902103770C}" type="presParOf" srcId="{DE43ABEB-A330-44BB-9E6B-CFB56D7790A1}" destId="{8C8F44B9-FEB2-44BB-A149-0BA0F09C3C05}" srcOrd="1" destOrd="0" presId="urn:microsoft.com/office/officeart/2005/8/layout/list1"/>
    <dgm:cxn modelId="{6EDE7C38-1F52-42EB-8A68-49A36D8876F1}" type="presParOf" srcId="{C880053A-A98F-4FBE-8311-8343A7561EA9}" destId="{CF6A3DAF-D14B-4590-AFA3-A2A683D0E5ED}" srcOrd="5" destOrd="0" presId="urn:microsoft.com/office/officeart/2005/8/layout/list1"/>
    <dgm:cxn modelId="{BD62D2EE-8544-4BF3-8C18-AD5F4491BDF7}" type="presParOf" srcId="{C880053A-A98F-4FBE-8311-8343A7561EA9}" destId="{49DAB39E-4327-4B11-80B7-42E709255F36}" srcOrd="6" destOrd="0" presId="urn:microsoft.com/office/officeart/2005/8/layout/list1"/>
    <dgm:cxn modelId="{D2C85C40-5B75-4AC1-A005-36E69EC47F9C}" type="presParOf" srcId="{C880053A-A98F-4FBE-8311-8343A7561EA9}" destId="{D164EE0A-7668-4F15-BB54-8B2769C45369}" srcOrd="7" destOrd="0" presId="urn:microsoft.com/office/officeart/2005/8/layout/list1"/>
    <dgm:cxn modelId="{870F289F-3865-4C45-B5FA-4BDD490B4C9B}" type="presParOf" srcId="{C880053A-A98F-4FBE-8311-8343A7561EA9}" destId="{F187F41C-1771-44E0-AEC0-5F8D026E5851}" srcOrd="8" destOrd="0" presId="urn:microsoft.com/office/officeart/2005/8/layout/list1"/>
    <dgm:cxn modelId="{293E2C95-1A3C-4015-8E3A-980B1C78B9ED}" type="presParOf" srcId="{F187F41C-1771-44E0-AEC0-5F8D026E5851}" destId="{323AD9F9-9DCA-4F45-A8DC-959D760483F7}" srcOrd="0" destOrd="0" presId="urn:microsoft.com/office/officeart/2005/8/layout/list1"/>
    <dgm:cxn modelId="{C2041C53-ACD3-4339-9297-8D6038A12D0C}" type="presParOf" srcId="{F187F41C-1771-44E0-AEC0-5F8D026E5851}" destId="{95108785-C1B9-4204-A731-C0B0EC023A74}" srcOrd="1" destOrd="0" presId="urn:microsoft.com/office/officeart/2005/8/layout/list1"/>
    <dgm:cxn modelId="{16FAFFA8-C621-4C08-A5E3-2BB25FB2572C}" type="presParOf" srcId="{C880053A-A98F-4FBE-8311-8343A7561EA9}" destId="{61940E76-3912-4F57-A075-78E634ADD8FF}" srcOrd="9" destOrd="0" presId="urn:microsoft.com/office/officeart/2005/8/layout/list1"/>
    <dgm:cxn modelId="{58F1CB64-1317-48A1-9665-4574C8FD8448}" type="presParOf" srcId="{C880053A-A98F-4FBE-8311-8343A7561EA9}" destId="{7560788E-58CF-4F50-86D2-A8022255E55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0039CC-00D2-4A37-8B1C-FC015C8FC67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83A3419E-CA44-4B7D-9AC8-FFCD5E6232BB}">
      <dgm:prSet/>
      <dgm:spPr/>
      <dgm:t>
        <a:bodyPr/>
        <a:lstStyle/>
        <a:p>
          <a:r>
            <a:rPr lang="en-US"/>
            <a:t>Understanding more about the FT and DFT method (FFT method)</a:t>
          </a:r>
        </a:p>
      </dgm:t>
    </dgm:pt>
    <dgm:pt modelId="{BF00C15F-2DBB-45DB-BD84-77A55C95621E}" type="parTrans" cxnId="{EF0323D3-1916-46EC-A2F4-CA33A4F0D9D3}">
      <dgm:prSet/>
      <dgm:spPr/>
      <dgm:t>
        <a:bodyPr/>
        <a:lstStyle/>
        <a:p>
          <a:endParaRPr lang="en-US"/>
        </a:p>
      </dgm:t>
    </dgm:pt>
    <dgm:pt modelId="{AEE8A739-F9FF-44C5-9651-F1418618A48D}" type="sibTrans" cxnId="{EF0323D3-1916-46EC-A2F4-CA33A4F0D9D3}">
      <dgm:prSet/>
      <dgm:spPr/>
      <dgm:t>
        <a:bodyPr/>
        <a:lstStyle/>
        <a:p>
          <a:endParaRPr lang="en-US"/>
        </a:p>
      </dgm:t>
    </dgm:pt>
    <dgm:pt modelId="{58F6732C-9BD8-4F22-B055-D7D7602CE8D0}">
      <dgm:prSet/>
      <dgm:spPr/>
      <dgm:t>
        <a:bodyPr/>
        <a:lstStyle/>
        <a:p>
          <a:r>
            <a:rPr lang="en-US"/>
            <a:t>Build a MATLAB code to hide the message</a:t>
          </a:r>
        </a:p>
      </dgm:t>
    </dgm:pt>
    <dgm:pt modelId="{05858706-5EFA-4E91-944C-AAA921387AC8}" type="parTrans" cxnId="{86CD1215-0AC7-4C17-9516-F83F93762DA5}">
      <dgm:prSet/>
      <dgm:spPr/>
      <dgm:t>
        <a:bodyPr/>
        <a:lstStyle/>
        <a:p>
          <a:endParaRPr lang="en-US"/>
        </a:p>
      </dgm:t>
    </dgm:pt>
    <dgm:pt modelId="{02A1F93D-580B-4CA4-A2AD-9A3EB247BDB9}" type="sibTrans" cxnId="{86CD1215-0AC7-4C17-9516-F83F93762DA5}">
      <dgm:prSet/>
      <dgm:spPr/>
      <dgm:t>
        <a:bodyPr/>
        <a:lstStyle/>
        <a:p>
          <a:endParaRPr lang="en-US"/>
        </a:p>
      </dgm:t>
    </dgm:pt>
    <dgm:pt modelId="{1018613E-DB80-41EE-AC56-B4013DAF71AB}" type="pres">
      <dgm:prSet presAssocID="{340039CC-00D2-4A37-8B1C-FC015C8FC677}" presName="hierChild1" presStyleCnt="0">
        <dgm:presLayoutVars>
          <dgm:chPref val="1"/>
          <dgm:dir/>
          <dgm:animOne val="branch"/>
          <dgm:animLvl val="lvl"/>
          <dgm:resizeHandles/>
        </dgm:presLayoutVars>
      </dgm:prSet>
      <dgm:spPr/>
    </dgm:pt>
    <dgm:pt modelId="{03428F96-2933-45E5-85F9-EA5AA6155BAD}" type="pres">
      <dgm:prSet presAssocID="{83A3419E-CA44-4B7D-9AC8-FFCD5E6232BB}" presName="hierRoot1" presStyleCnt="0"/>
      <dgm:spPr/>
    </dgm:pt>
    <dgm:pt modelId="{6287FDC4-3240-46B7-BF27-9D8F0EB69EEC}" type="pres">
      <dgm:prSet presAssocID="{83A3419E-CA44-4B7D-9AC8-FFCD5E6232BB}" presName="composite" presStyleCnt="0"/>
      <dgm:spPr/>
    </dgm:pt>
    <dgm:pt modelId="{42F24A99-E0C2-4D48-97CE-BE8492CD1B84}" type="pres">
      <dgm:prSet presAssocID="{83A3419E-CA44-4B7D-9AC8-FFCD5E6232BB}" presName="background" presStyleLbl="node0" presStyleIdx="0" presStyleCnt="2"/>
      <dgm:spPr/>
    </dgm:pt>
    <dgm:pt modelId="{FE134F96-07AA-4ED7-8233-6D298B8E174F}" type="pres">
      <dgm:prSet presAssocID="{83A3419E-CA44-4B7D-9AC8-FFCD5E6232BB}" presName="text" presStyleLbl="fgAcc0" presStyleIdx="0" presStyleCnt="2">
        <dgm:presLayoutVars>
          <dgm:chPref val="3"/>
        </dgm:presLayoutVars>
      </dgm:prSet>
      <dgm:spPr/>
    </dgm:pt>
    <dgm:pt modelId="{86E8A818-23DA-4660-A989-91FBDC09902B}" type="pres">
      <dgm:prSet presAssocID="{83A3419E-CA44-4B7D-9AC8-FFCD5E6232BB}" presName="hierChild2" presStyleCnt="0"/>
      <dgm:spPr/>
    </dgm:pt>
    <dgm:pt modelId="{DF1CAE05-81C6-4114-ACCD-20749A490B0C}" type="pres">
      <dgm:prSet presAssocID="{58F6732C-9BD8-4F22-B055-D7D7602CE8D0}" presName="hierRoot1" presStyleCnt="0"/>
      <dgm:spPr/>
    </dgm:pt>
    <dgm:pt modelId="{A22C0222-6400-4050-B5E6-60F9BC613AA4}" type="pres">
      <dgm:prSet presAssocID="{58F6732C-9BD8-4F22-B055-D7D7602CE8D0}" presName="composite" presStyleCnt="0"/>
      <dgm:spPr/>
    </dgm:pt>
    <dgm:pt modelId="{CC952D6D-676F-4979-8A48-933CE45CBA44}" type="pres">
      <dgm:prSet presAssocID="{58F6732C-9BD8-4F22-B055-D7D7602CE8D0}" presName="background" presStyleLbl="node0" presStyleIdx="1" presStyleCnt="2"/>
      <dgm:spPr/>
    </dgm:pt>
    <dgm:pt modelId="{D63AE1D8-F6D5-4DAD-99D3-B841D33FBAA0}" type="pres">
      <dgm:prSet presAssocID="{58F6732C-9BD8-4F22-B055-D7D7602CE8D0}" presName="text" presStyleLbl="fgAcc0" presStyleIdx="1" presStyleCnt="2">
        <dgm:presLayoutVars>
          <dgm:chPref val="3"/>
        </dgm:presLayoutVars>
      </dgm:prSet>
      <dgm:spPr/>
    </dgm:pt>
    <dgm:pt modelId="{B95AED7F-F0BB-4696-906E-B1F28A82B2C3}" type="pres">
      <dgm:prSet presAssocID="{58F6732C-9BD8-4F22-B055-D7D7602CE8D0}" presName="hierChild2" presStyleCnt="0"/>
      <dgm:spPr/>
    </dgm:pt>
  </dgm:ptLst>
  <dgm:cxnLst>
    <dgm:cxn modelId="{86CD1215-0AC7-4C17-9516-F83F93762DA5}" srcId="{340039CC-00D2-4A37-8B1C-FC015C8FC677}" destId="{58F6732C-9BD8-4F22-B055-D7D7602CE8D0}" srcOrd="1" destOrd="0" parTransId="{05858706-5EFA-4E91-944C-AAA921387AC8}" sibTransId="{02A1F93D-580B-4CA4-A2AD-9A3EB247BDB9}"/>
    <dgm:cxn modelId="{3D79104F-C20C-4B1F-9C91-C1586567BFBA}" type="presOf" srcId="{340039CC-00D2-4A37-8B1C-FC015C8FC677}" destId="{1018613E-DB80-41EE-AC56-B4013DAF71AB}" srcOrd="0" destOrd="0" presId="urn:microsoft.com/office/officeart/2005/8/layout/hierarchy1"/>
    <dgm:cxn modelId="{70723D83-BC66-4B97-8211-0EECE7075E60}" type="presOf" srcId="{83A3419E-CA44-4B7D-9AC8-FFCD5E6232BB}" destId="{FE134F96-07AA-4ED7-8233-6D298B8E174F}" srcOrd="0" destOrd="0" presId="urn:microsoft.com/office/officeart/2005/8/layout/hierarchy1"/>
    <dgm:cxn modelId="{756338C3-8A19-46A9-A3E5-821E6F8C9AE5}" type="presOf" srcId="{58F6732C-9BD8-4F22-B055-D7D7602CE8D0}" destId="{D63AE1D8-F6D5-4DAD-99D3-B841D33FBAA0}" srcOrd="0" destOrd="0" presId="urn:microsoft.com/office/officeart/2005/8/layout/hierarchy1"/>
    <dgm:cxn modelId="{EF0323D3-1916-46EC-A2F4-CA33A4F0D9D3}" srcId="{340039CC-00D2-4A37-8B1C-FC015C8FC677}" destId="{83A3419E-CA44-4B7D-9AC8-FFCD5E6232BB}" srcOrd="0" destOrd="0" parTransId="{BF00C15F-2DBB-45DB-BD84-77A55C95621E}" sibTransId="{AEE8A739-F9FF-44C5-9651-F1418618A48D}"/>
    <dgm:cxn modelId="{306B2B0A-172E-474D-88CE-724F73C2A3DA}" type="presParOf" srcId="{1018613E-DB80-41EE-AC56-B4013DAF71AB}" destId="{03428F96-2933-45E5-85F9-EA5AA6155BAD}" srcOrd="0" destOrd="0" presId="urn:microsoft.com/office/officeart/2005/8/layout/hierarchy1"/>
    <dgm:cxn modelId="{8A82240D-ADB8-4257-8114-6BBF2C04BA2B}" type="presParOf" srcId="{03428F96-2933-45E5-85F9-EA5AA6155BAD}" destId="{6287FDC4-3240-46B7-BF27-9D8F0EB69EEC}" srcOrd="0" destOrd="0" presId="urn:microsoft.com/office/officeart/2005/8/layout/hierarchy1"/>
    <dgm:cxn modelId="{38E28CED-9D1F-444C-A70E-59425E3EC9A5}" type="presParOf" srcId="{6287FDC4-3240-46B7-BF27-9D8F0EB69EEC}" destId="{42F24A99-E0C2-4D48-97CE-BE8492CD1B84}" srcOrd="0" destOrd="0" presId="urn:microsoft.com/office/officeart/2005/8/layout/hierarchy1"/>
    <dgm:cxn modelId="{F7F65381-B9AF-4641-8989-B5F73DE06608}" type="presParOf" srcId="{6287FDC4-3240-46B7-BF27-9D8F0EB69EEC}" destId="{FE134F96-07AA-4ED7-8233-6D298B8E174F}" srcOrd="1" destOrd="0" presId="urn:microsoft.com/office/officeart/2005/8/layout/hierarchy1"/>
    <dgm:cxn modelId="{21066AB3-7B98-4D96-88D1-5DD410EFF5A1}" type="presParOf" srcId="{03428F96-2933-45E5-85F9-EA5AA6155BAD}" destId="{86E8A818-23DA-4660-A989-91FBDC09902B}" srcOrd="1" destOrd="0" presId="urn:microsoft.com/office/officeart/2005/8/layout/hierarchy1"/>
    <dgm:cxn modelId="{D4E3DAE6-EAB1-46E4-9649-99F77138244D}" type="presParOf" srcId="{1018613E-DB80-41EE-AC56-B4013DAF71AB}" destId="{DF1CAE05-81C6-4114-ACCD-20749A490B0C}" srcOrd="1" destOrd="0" presId="urn:microsoft.com/office/officeart/2005/8/layout/hierarchy1"/>
    <dgm:cxn modelId="{C242C4AD-190C-45CF-9884-F3DAD7FE6474}" type="presParOf" srcId="{DF1CAE05-81C6-4114-ACCD-20749A490B0C}" destId="{A22C0222-6400-4050-B5E6-60F9BC613AA4}" srcOrd="0" destOrd="0" presId="urn:microsoft.com/office/officeart/2005/8/layout/hierarchy1"/>
    <dgm:cxn modelId="{2D62D979-7225-4314-95F6-1054117D83B0}" type="presParOf" srcId="{A22C0222-6400-4050-B5E6-60F9BC613AA4}" destId="{CC952D6D-676F-4979-8A48-933CE45CBA44}" srcOrd="0" destOrd="0" presId="urn:microsoft.com/office/officeart/2005/8/layout/hierarchy1"/>
    <dgm:cxn modelId="{85D81B9C-0658-4CB3-9920-6B24E909ADD9}" type="presParOf" srcId="{A22C0222-6400-4050-B5E6-60F9BC613AA4}" destId="{D63AE1D8-F6D5-4DAD-99D3-B841D33FBAA0}" srcOrd="1" destOrd="0" presId="urn:microsoft.com/office/officeart/2005/8/layout/hierarchy1"/>
    <dgm:cxn modelId="{E2C3EC3B-D686-4538-8662-D30F6F656F54}" type="presParOf" srcId="{DF1CAE05-81C6-4114-ACCD-20749A490B0C}" destId="{B95AED7F-F0BB-4696-906E-B1F28A82B2C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CD761-1DA4-4FE6-B689-9B4901F65999}">
      <dsp:nvSpPr>
        <dsp:cNvPr id="0" name=""/>
        <dsp:cNvSpPr/>
      </dsp:nvSpPr>
      <dsp:spPr>
        <a:xfrm>
          <a:off x="4906438" y="868487"/>
          <a:ext cx="668523" cy="91440"/>
        </a:xfrm>
        <a:custGeom>
          <a:avLst/>
          <a:gdLst/>
          <a:ahLst/>
          <a:cxnLst/>
          <a:rect l="0" t="0" r="0" b="0"/>
          <a:pathLst>
            <a:path>
              <a:moveTo>
                <a:pt x="0" y="45720"/>
              </a:moveTo>
              <a:lnTo>
                <a:pt x="668523"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3221" y="910712"/>
        <a:ext cx="34956" cy="6991"/>
      </dsp:txXfrm>
    </dsp:sp>
    <dsp:sp modelId="{CC80E067-5989-44A4-87A5-47EDF9A8DE23}">
      <dsp:nvSpPr>
        <dsp:cNvPr id="0" name=""/>
        <dsp:cNvSpPr/>
      </dsp:nvSpPr>
      <dsp:spPr>
        <a:xfrm>
          <a:off x="1868572" y="2308"/>
          <a:ext cx="3039665" cy="182379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711200">
            <a:lnSpc>
              <a:spcPct val="90000"/>
            </a:lnSpc>
            <a:spcBef>
              <a:spcPct val="0"/>
            </a:spcBef>
            <a:spcAft>
              <a:spcPct val="35000"/>
            </a:spcAft>
            <a:buNone/>
          </a:pPr>
          <a:r>
            <a:rPr lang="vi-VN" sz="1600" kern="1200"/>
            <a:t>This </a:t>
          </a:r>
          <a:r>
            <a:rPr lang="en-US" sz="1600" kern="1200"/>
            <a:t>project is to implement </a:t>
          </a:r>
          <a:r>
            <a:rPr lang="en-US" sz="1600" b="1" i="1" kern="1200"/>
            <a:t>the Discrete Fourier Transform (DFT) and Fast Fourier Transform (FFT) </a:t>
          </a:r>
          <a:r>
            <a:rPr lang="en-US" sz="1600" kern="1200"/>
            <a:t>techniques for:</a:t>
          </a:r>
        </a:p>
      </dsp:txBody>
      <dsp:txXfrm>
        <a:off x="1868572" y="2308"/>
        <a:ext cx="3039665" cy="1823799"/>
      </dsp:txXfrm>
    </dsp:sp>
    <dsp:sp modelId="{5F9AB111-C55B-4478-BB41-4C8BAD633104}">
      <dsp:nvSpPr>
        <dsp:cNvPr id="0" name=""/>
        <dsp:cNvSpPr/>
      </dsp:nvSpPr>
      <dsp:spPr>
        <a:xfrm>
          <a:off x="3388405" y="1824307"/>
          <a:ext cx="3738788" cy="668523"/>
        </a:xfrm>
        <a:custGeom>
          <a:avLst/>
          <a:gdLst/>
          <a:ahLst/>
          <a:cxnLst/>
          <a:rect l="0" t="0" r="0" b="0"/>
          <a:pathLst>
            <a:path>
              <a:moveTo>
                <a:pt x="3738788" y="0"/>
              </a:moveTo>
              <a:lnTo>
                <a:pt x="3738788" y="351361"/>
              </a:lnTo>
              <a:lnTo>
                <a:pt x="0" y="351361"/>
              </a:lnTo>
              <a:lnTo>
                <a:pt x="0" y="66852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62710" y="2155073"/>
        <a:ext cx="190179" cy="6991"/>
      </dsp:txXfrm>
    </dsp:sp>
    <dsp:sp modelId="{D6BDB8FA-8F52-4405-A1DC-49E95307D13F}">
      <dsp:nvSpPr>
        <dsp:cNvPr id="0" name=""/>
        <dsp:cNvSpPr/>
      </dsp:nvSpPr>
      <dsp:spPr>
        <a:xfrm>
          <a:off x="5607361" y="2308"/>
          <a:ext cx="3039665" cy="182379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711200">
            <a:lnSpc>
              <a:spcPct val="90000"/>
            </a:lnSpc>
            <a:spcBef>
              <a:spcPct val="0"/>
            </a:spcBef>
            <a:spcAft>
              <a:spcPct val="35000"/>
            </a:spcAft>
            <a:buNone/>
          </a:pPr>
          <a:r>
            <a:rPr lang="en-US" sz="1600" b="1" kern="1200"/>
            <a:t>Image Steganography: </a:t>
          </a:r>
          <a:r>
            <a:rPr lang="en-US" sz="1600" kern="1200"/>
            <a:t>Leverage DFT and FFT to embed hidden messages within an image in the frequency domain and accurately extract these messages.</a:t>
          </a:r>
        </a:p>
      </dsp:txBody>
      <dsp:txXfrm>
        <a:off x="5607361" y="2308"/>
        <a:ext cx="3039665" cy="1823799"/>
      </dsp:txXfrm>
    </dsp:sp>
    <dsp:sp modelId="{04C8ED5D-FF92-4CB2-9C3A-3EF927C72BC3}">
      <dsp:nvSpPr>
        <dsp:cNvPr id="0" name=""/>
        <dsp:cNvSpPr/>
      </dsp:nvSpPr>
      <dsp:spPr>
        <a:xfrm>
          <a:off x="1868572" y="2525230"/>
          <a:ext cx="3039665" cy="182379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946" tIns="156345" rIns="148946" bIns="156345" numCol="1" spcCol="1270" anchor="ctr" anchorCtr="0">
          <a:noAutofit/>
        </a:bodyPr>
        <a:lstStyle/>
        <a:p>
          <a:pPr marL="0" lvl="0" indent="0" algn="ctr" defTabSz="711200">
            <a:lnSpc>
              <a:spcPct val="90000"/>
            </a:lnSpc>
            <a:spcBef>
              <a:spcPct val="0"/>
            </a:spcBef>
            <a:spcAft>
              <a:spcPct val="35000"/>
            </a:spcAft>
            <a:buNone/>
          </a:pPr>
          <a:r>
            <a:rPr lang="en-US" sz="1600" b="1" kern="1200"/>
            <a:t>(Extra) Photovoltaic fault detection: </a:t>
          </a:r>
          <a:r>
            <a:rPr lang="en-US" sz="1600" kern="1200"/>
            <a:t>Use DFT techniques to analyze electrical signals from photovoltaic systems and detect faults in real-time.</a:t>
          </a:r>
        </a:p>
      </dsp:txBody>
      <dsp:txXfrm>
        <a:off x="1868572" y="2525230"/>
        <a:ext cx="3039665" cy="1823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C9058-84B2-4B85-AEED-1C3793AFD276}">
      <dsp:nvSpPr>
        <dsp:cNvPr id="0" name=""/>
        <dsp:cNvSpPr/>
      </dsp:nvSpPr>
      <dsp:spPr>
        <a:xfrm>
          <a:off x="0" y="349366"/>
          <a:ext cx="10515600"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Fourier Transform – Khang Le </a:t>
          </a:r>
        </a:p>
      </dsp:txBody>
      <dsp:txXfrm>
        <a:off x="55030" y="404396"/>
        <a:ext cx="10405540" cy="1017235"/>
      </dsp:txXfrm>
    </dsp:sp>
    <dsp:sp modelId="{4540510F-53D6-48C2-B1A9-DF44954CB061}">
      <dsp:nvSpPr>
        <dsp:cNvPr id="0" name=""/>
        <dsp:cNvSpPr/>
      </dsp:nvSpPr>
      <dsp:spPr>
        <a:xfrm>
          <a:off x="0" y="1612021"/>
          <a:ext cx="10515600" cy="11272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Discrete Fourier Transform – Anh Nguyen</a:t>
          </a:r>
        </a:p>
      </dsp:txBody>
      <dsp:txXfrm>
        <a:off x="55030" y="1667051"/>
        <a:ext cx="10405540" cy="1017235"/>
      </dsp:txXfrm>
    </dsp:sp>
    <dsp:sp modelId="{CF6154D2-BC3E-45E3-96E6-5ED5286A8EDC}">
      <dsp:nvSpPr>
        <dsp:cNvPr id="0" name=""/>
        <dsp:cNvSpPr/>
      </dsp:nvSpPr>
      <dsp:spPr>
        <a:xfrm>
          <a:off x="0" y="2874676"/>
          <a:ext cx="10515600" cy="11272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a:t>Image processing – Anh Nguyen</a:t>
          </a:r>
        </a:p>
      </dsp:txBody>
      <dsp:txXfrm>
        <a:off x="55030" y="2929706"/>
        <a:ext cx="10405540" cy="10172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B9B7C-2DAA-44CF-BCAC-C317ABA6BEC1}">
      <dsp:nvSpPr>
        <dsp:cNvPr id="0" name=""/>
        <dsp:cNvSpPr/>
      </dsp:nvSpPr>
      <dsp:spPr>
        <a:xfrm>
          <a:off x="0" y="1152117"/>
          <a:ext cx="6666833" cy="5292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6BFD907-79DB-48DC-8689-BA83DF931062}">
      <dsp:nvSpPr>
        <dsp:cNvPr id="0" name=""/>
        <dsp:cNvSpPr/>
      </dsp:nvSpPr>
      <dsp:spPr>
        <a:xfrm>
          <a:off x="333341" y="842157"/>
          <a:ext cx="4666783"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Discuss about the decode </a:t>
          </a:r>
        </a:p>
      </dsp:txBody>
      <dsp:txXfrm>
        <a:off x="363603" y="872419"/>
        <a:ext cx="4606259" cy="559396"/>
      </dsp:txXfrm>
    </dsp:sp>
    <dsp:sp modelId="{49DAB39E-4327-4B11-80B7-42E709255F36}">
      <dsp:nvSpPr>
        <dsp:cNvPr id="0" name=""/>
        <dsp:cNvSpPr/>
      </dsp:nvSpPr>
      <dsp:spPr>
        <a:xfrm>
          <a:off x="0" y="2104677"/>
          <a:ext cx="6666833" cy="11907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Due to hiding the hidden message inside the magnitude</a:t>
          </a:r>
        </a:p>
      </dsp:txBody>
      <dsp:txXfrm>
        <a:off x="0" y="2104677"/>
        <a:ext cx="6666833" cy="1190700"/>
      </dsp:txXfrm>
    </dsp:sp>
    <dsp:sp modelId="{8C8F44B9-FEB2-44BB-A149-0BA0F09C3C05}">
      <dsp:nvSpPr>
        <dsp:cNvPr id="0" name=""/>
        <dsp:cNvSpPr/>
      </dsp:nvSpPr>
      <dsp:spPr>
        <a:xfrm>
          <a:off x="333341" y="1794717"/>
          <a:ext cx="4666783" cy="6199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1</a:t>
          </a:r>
          <a:r>
            <a:rPr lang="en-US" sz="2100" kern="1200" baseline="30000"/>
            <a:t>st</a:t>
          </a:r>
          <a:r>
            <a:rPr lang="en-US" sz="2100" kern="1200"/>
            <a:t> mirror effect of the hidden message</a:t>
          </a:r>
        </a:p>
      </dsp:txBody>
      <dsp:txXfrm>
        <a:off x="363603" y="1824979"/>
        <a:ext cx="4606259" cy="559396"/>
      </dsp:txXfrm>
    </dsp:sp>
    <dsp:sp modelId="{7560788E-58CF-4F50-86D2-A8022255E55A}">
      <dsp:nvSpPr>
        <dsp:cNvPr id="0" name=""/>
        <dsp:cNvSpPr/>
      </dsp:nvSpPr>
      <dsp:spPr>
        <a:xfrm>
          <a:off x="0" y="3718737"/>
          <a:ext cx="6666833" cy="8930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Due to the IFFT process</a:t>
          </a:r>
        </a:p>
      </dsp:txBody>
      <dsp:txXfrm>
        <a:off x="0" y="3718737"/>
        <a:ext cx="6666833" cy="893025"/>
      </dsp:txXfrm>
    </dsp:sp>
    <dsp:sp modelId="{95108785-C1B9-4204-A731-C0B0EC023A74}">
      <dsp:nvSpPr>
        <dsp:cNvPr id="0" name=""/>
        <dsp:cNvSpPr/>
      </dsp:nvSpPr>
      <dsp:spPr>
        <a:xfrm>
          <a:off x="333341" y="3408777"/>
          <a:ext cx="4666783" cy="619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933450">
            <a:lnSpc>
              <a:spcPct val="90000"/>
            </a:lnSpc>
            <a:spcBef>
              <a:spcPct val="0"/>
            </a:spcBef>
            <a:spcAft>
              <a:spcPct val="35000"/>
            </a:spcAft>
            <a:buNone/>
          </a:pPr>
          <a:r>
            <a:rPr lang="en-US" sz="2100" kern="1200"/>
            <a:t>2</a:t>
          </a:r>
          <a:r>
            <a:rPr lang="en-US" sz="2100" kern="1200" baseline="30000"/>
            <a:t>nd</a:t>
          </a:r>
          <a:r>
            <a:rPr lang="en-US" sz="2100" kern="1200"/>
            <a:t> the blurred message</a:t>
          </a:r>
        </a:p>
      </dsp:txBody>
      <dsp:txXfrm>
        <a:off x="363603" y="3439039"/>
        <a:ext cx="4606259" cy="559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4A99-E0C2-4D48-97CE-BE8492CD1B84}">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34F96-07AA-4ED7-8233-6D298B8E174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Understanding more about the FT and DFT method (FFT method)</a:t>
          </a:r>
        </a:p>
      </dsp:txBody>
      <dsp:txXfrm>
        <a:off x="696297" y="538547"/>
        <a:ext cx="4171627" cy="2590157"/>
      </dsp:txXfrm>
    </dsp:sp>
    <dsp:sp modelId="{CC952D6D-676F-4979-8A48-933CE45CBA44}">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3AE1D8-F6D5-4DAD-99D3-B841D33FBAA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Build a MATLAB code to hide the message</a:t>
          </a:r>
        </a:p>
      </dsp:txBody>
      <dsp:txXfrm>
        <a:off x="5991936" y="538547"/>
        <a:ext cx="4171627" cy="2590157"/>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52206-E738-4691-A0B2-55FBDF713FD1}"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4FE8F-861C-48E9-BBDC-BC4DD40FBDE8}" type="slidenum">
              <a:rPr lang="en-US" smtClean="0"/>
              <a:t>‹#›</a:t>
            </a:fld>
            <a:endParaRPr lang="en-US"/>
          </a:p>
        </p:txBody>
      </p:sp>
    </p:spTree>
    <p:extLst>
      <p:ext uri="{BB962C8B-B14F-4D97-AF65-F5344CB8AC3E}">
        <p14:creationId xmlns:p14="http://schemas.microsoft.com/office/powerpoint/2010/main" val="40918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a:t>
            </a:fld>
            <a:endParaRPr lang="en-US"/>
          </a:p>
        </p:txBody>
      </p:sp>
    </p:spTree>
    <p:extLst>
      <p:ext uri="{BB962C8B-B14F-4D97-AF65-F5344CB8AC3E}">
        <p14:creationId xmlns:p14="http://schemas.microsoft.com/office/powerpoint/2010/main" val="179567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Steganography is the method of hiding secret data inside any form of digital media. The main idea behind steganography is to hide the existence of data in any medium like audio, video, image, etc. When we talk about image steganography, the idea is quite simple. Images are made up of pixels which usually refer to the color of that particular pixel. In a grayscale (black and white) image, these pixel values range from 0-255, 0 being black and 255 being white.</a:t>
            </a:r>
          </a:p>
          <a:p>
            <a:r>
              <a:rPr lang="en-US" dirty="0"/>
              <a:t>The idea behind LSB embedding is that if we change the last bit value of a pixel, there won’t be much visible change in the color. For example, 0 is black. Changing the value to 1 won’t make much of a difference since it is still black, just a lighter shade.</a:t>
            </a:r>
          </a:p>
        </p:txBody>
      </p:sp>
      <p:sp>
        <p:nvSpPr>
          <p:cNvPr id="4" name="Slide Number Placeholder 3"/>
          <p:cNvSpPr>
            <a:spLocks noGrp="1"/>
          </p:cNvSpPr>
          <p:nvPr>
            <p:ph type="sldNum" sz="quarter" idx="5"/>
          </p:nvPr>
        </p:nvSpPr>
        <p:spPr/>
        <p:txBody>
          <a:bodyPr/>
          <a:lstStyle/>
          <a:p>
            <a:fld id="{52C4FE8F-861C-48E9-BBDC-BC4DD40FBDE8}" type="slidenum">
              <a:rPr lang="en-US" smtClean="0"/>
              <a:t>16</a:t>
            </a:fld>
            <a:endParaRPr lang="en-US"/>
          </a:p>
        </p:txBody>
      </p:sp>
    </p:spTree>
    <p:extLst>
      <p:ext uri="{BB962C8B-B14F-4D97-AF65-F5344CB8AC3E}">
        <p14:creationId xmlns:p14="http://schemas.microsoft.com/office/powerpoint/2010/main" val="394729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a:t>
            </a:r>
          </a:p>
          <a:p>
            <a:r>
              <a:rPr lang="en-US" dirty="0"/>
              <a:t>•	This method is very fast and easy to implement in comparison to other methods of image Steganography.</a:t>
            </a:r>
          </a:p>
          <a:p>
            <a:r>
              <a:rPr lang="en-US" dirty="0"/>
              <a:t>•	The output image has very slight difference to the input image.</a:t>
            </a:r>
          </a:p>
          <a:p>
            <a:r>
              <a:rPr lang="en-US" dirty="0"/>
              <a:t>•	Instead of embedding the message in only the LSB, we can embed the message in last two LSBs, thus embedding even large messages.</a:t>
            </a:r>
          </a:p>
          <a:p>
            <a:r>
              <a:rPr lang="en-US" dirty="0"/>
              <a:t>•	This method forms the basics of many other complex algorithms</a:t>
            </a:r>
          </a:p>
          <a:p>
            <a:r>
              <a:rPr lang="en-US" dirty="0"/>
              <a:t>•	Instead of embedding the message in only the LSB, we can embed the message in last two LSBs, thus embedding even large messages.</a:t>
            </a:r>
          </a:p>
          <a:p>
            <a:r>
              <a:rPr lang="en-US" dirty="0"/>
              <a:t>Disadvantages of this method:</a:t>
            </a:r>
          </a:p>
          <a:p>
            <a:r>
              <a:rPr lang="en-US" dirty="0"/>
              <a:t>•	This type of encoding the data is weak since it can be easily decoded by taking the LSBs of the image and getting the message in binary format.</a:t>
            </a:r>
          </a:p>
          <a:p>
            <a:r>
              <a:rPr lang="en-US" dirty="0"/>
              <a:t>•	This is method is too old because it was used long ago when other encoding methods were not yet developed.</a:t>
            </a:r>
          </a:p>
          <a:p>
            <a:r>
              <a:rPr lang="en-US" dirty="0"/>
              <a:t>•	When embedding the message in more than one LSB, the image quality may reduce depending on how many pixels are changed.</a:t>
            </a:r>
          </a:p>
        </p:txBody>
      </p:sp>
      <p:sp>
        <p:nvSpPr>
          <p:cNvPr id="4" name="Slide Number Placeholder 3"/>
          <p:cNvSpPr>
            <a:spLocks noGrp="1"/>
          </p:cNvSpPr>
          <p:nvPr>
            <p:ph type="sldNum" sz="quarter" idx="5"/>
          </p:nvPr>
        </p:nvSpPr>
        <p:spPr/>
        <p:txBody>
          <a:bodyPr/>
          <a:lstStyle/>
          <a:p>
            <a:fld id="{52C4FE8F-861C-48E9-BBDC-BC4DD40FBDE8}" type="slidenum">
              <a:rPr lang="en-US" smtClean="0"/>
              <a:t>17</a:t>
            </a:fld>
            <a:endParaRPr lang="en-US"/>
          </a:p>
        </p:txBody>
      </p:sp>
    </p:spTree>
    <p:extLst>
      <p:ext uri="{BB962C8B-B14F-4D97-AF65-F5344CB8AC3E}">
        <p14:creationId xmlns:p14="http://schemas.microsoft.com/office/powerpoint/2010/main" val="284316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the phase-only image retains many of the features of the original. By contrast, the magnitude-only image, i.e., the inverse Fourier transform of |F(</a:t>
            </a:r>
            <a:r>
              <a:rPr lang="en-US" dirty="0" err="1"/>
              <a:t>u,v</a:t>
            </a:r>
            <a:r>
              <a:rPr lang="en-US" dirty="0"/>
              <a:t>)|, shown in figure 1-(c), bears no resemblance to the original image.</a:t>
            </a:r>
          </a:p>
          <a:p>
            <a:r>
              <a:rPr lang="en-US" dirty="0"/>
              <a:t>The discussion in the previous section suggests that, as long as the Fourier phase of an image is maintained intact, the overall appearance of an image remains specious if the Fourier magnitude of the image is slightly modified.</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18</a:t>
            </a:fld>
            <a:endParaRPr lang="en-US"/>
          </a:p>
        </p:txBody>
      </p:sp>
    </p:spTree>
    <p:extLst>
      <p:ext uri="{BB962C8B-B14F-4D97-AF65-F5344CB8AC3E}">
        <p14:creationId xmlns:p14="http://schemas.microsoft.com/office/powerpoint/2010/main" val="115390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a:t>
            </a:r>
            <a:r>
              <a:rPr lang="en-US" sz="1800" b="0" i="0" dirty="0">
                <a:solidFill>
                  <a:srgbClr val="000000"/>
                </a:solidFill>
                <a:effectLst/>
                <a:latin typeface="Times-Roman"/>
              </a:rPr>
              <a:t>separate the color carrier image using the CIE </a:t>
            </a:r>
            <a:r>
              <a:rPr lang="en-US" sz="1800" b="0" i="1" dirty="0">
                <a:solidFill>
                  <a:srgbClr val="000000"/>
                </a:solidFill>
                <a:effectLst/>
                <a:latin typeface="Times-Italic"/>
              </a:rPr>
              <a:t>L*a*b* </a:t>
            </a:r>
            <a:r>
              <a:rPr lang="en-US" sz="1800" b="0" i="0" dirty="0">
                <a:solidFill>
                  <a:srgbClr val="000000"/>
                </a:solidFill>
                <a:effectLst/>
                <a:latin typeface="Times-Roman"/>
              </a:rPr>
              <a:t>color space [24], [11]</a:t>
            </a:r>
            <a:r>
              <a:rPr lang="en-US" sz="1800" b="0" i="0" dirty="0">
                <a:solidFill>
                  <a:srgbClr val="000000"/>
                </a:solidFill>
                <a:effectLst/>
                <a:latin typeface="Helvetica" panose="020B0604020202020204" pitchFamily="34" charset="0"/>
              </a:rPr>
              <a:t>. </a:t>
            </a:r>
            <a:r>
              <a:rPr lang="en-US" sz="1800" b="0" i="1" dirty="0">
                <a:solidFill>
                  <a:srgbClr val="000000"/>
                </a:solidFill>
                <a:effectLst/>
                <a:latin typeface="Times-Italic"/>
              </a:rPr>
              <a:t>L*a*b* </a:t>
            </a:r>
            <a:r>
              <a:rPr lang="en-US" sz="1800" b="0" i="0" dirty="0">
                <a:solidFill>
                  <a:srgbClr val="000000"/>
                </a:solidFill>
                <a:effectLst/>
                <a:latin typeface="Times-Roman"/>
              </a:rPr>
              <a:t>space is a nonlinear transformation of </a:t>
            </a:r>
            <a:r>
              <a:rPr lang="en-US" sz="1800" b="0" i="1" dirty="0">
                <a:solidFill>
                  <a:srgbClr val="000000"/>
                </a:solidFill>
                <a:effectLst/>
                <a:latin typeface="Times-Italic"/>
              </a:rPr>
              <a:t>RGB </a:t>
            </a:r>
            <a:r>
              <a:rPr lang="en-US" sz="1800" b="0" i="0" dirty="0">
                <a:solidFill>
                  <a:srgbClr val="000000"/>
                </a:solidFill>
                <a:effectLst/>
                <a:latin typeface="Times-Roman"/>
              </a:rPr>
              <a:t>space</a:t>
            </a:r>
            <a:r>
              <a:rPr lang="en-US" dirty="0"/>
              <a:t>  These luminance/chrominance properties discussed above prompt us to embed two hidden messages inside the Fourier magnitude of the chrominance channels (one hidden message in the chrominance-a channel and a second hidden message in the</a:t>
            </a:r>
          </a:p>
          <a:p>
            <a:r>
              <a:rPr lang="en-US" dirty="0"/>
              <a:t>chrominance-b channel) while preserving the luminance channel unaltered for optimal visual quality. </a:t>
            </a:r>
          </a:p>
          <a:p>
            <a:r>
              <a:rPr lang="en-US" dirty="0"/>
              <a:t>2</a:t>
            </a:r>
            <a:r>
              <a:rPr lang="en-US" baseline="30000" dirty="0"/>
              <a:t>nd</a:t>
            </a:r>
            <a:r>
              <a:rPr lang="en-US" dirty="0"/>
              <a:t>  embed a hidden message image into the Fourier magnitude of the chrominance channels of the carrier image is to replace the high-frequency areas in the Fourier magnitude spectrum with the values of the hidden message’s image. </a:t>
            </a:r>
          </a:p>
          <a:p>
            <a:r>
              <a:rPr lang="en-US" dirty="0"/>
              <a:t>3</a:t>
            </a:r>
            <a:r>
              <a:rPr lang="en-US" baseline="30000" dirty="0"/>
              <a:t>rd</a:t>
            </a:r>
            <a:r>
              <a:rPr lang="en-US" dirty="0"/>
              <a:t> IFFT 2D the modified magnitude and phase to the RGB image</a:t>
            </a:r>
          </a:p>
        </p:txBody>
      </p:sp>
      <p:sp>
        <p:nvSpPr>
          <p:cNvPr id="4" name="Slide Number Placeholder 3"/>
          <p:cNvSpPr>
            <a:spLocks noGrp="1"/>
          </p:cNvSpPr>
          <p:nvPr>
            <p:ph type="sldNum" sz="quarter" idx="5"/>
          </p:nvPr>
        </p:nvSpPr>
        <p:spPr/>
        <p:txBody>
          <a:bodyPr/>
          <a:lstStyle/>
          <a:p>
            <a:fld id="{52C4FE8F-861C-48E9-BBDC-BC4DD40FBDE8}" type="slidenum">
              <a:rPr lang="en-US" smtClean="0"/>
              <a:t>19</a:t>
            </a:fld>
            <a:endParaRPr lang="en-US"/>
          </a:p>
        </p:txBody>
      </p:sp>
    </p:spTree>
    <p:extLst>
      <p:ext uri="{BB962C8B-B14F-4D97-AF65-F5344CB8AC3E}">
        <p14:creationId xmlns:p14="http://schemas.microsoft.com/office/powerpoint/2010/main" val="138098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advantages to the separation of color from brightness information in image processing. Perceptual experimental evidence has established </a:t>
            </a:r>
            <a:r>
              <a:rPr lang="en-US" dirty="0">
                <a:solidFill>
                  <a:srgbClr val="FF0000"/>
                </a:solidFill>
              </a:rPr>
              <a:t>that the human</a:t>
            </a:r>
          </a:p>
          <a:p>
            <a:r>
              <a:rPr lang="en-US" dirty="0">
                <a:solidFill>
                  <a:srgbClr val="FF0000"/>
                </a:solidFill>
              </a:rPr>
              <a:t>visual system has a much higher sensitivity to changes in brightness than to color.</a:t>
            </a:r>
          </a:p>
          <a:p>
            <a:r>
              <a:rPr lang="en-US" dirty="0"/>
              <a:t>Moreover, there seems to be general agreement that spatial resolution is markedly lower in chromatic (chrominance) channels than in the achromatic (luminance) one, hence high frequency information, i.e. fine details and edges, come mainly from the luminance channel [27], [5]. </a:t>
            </a:r>
          </a:p>
          <a:p>
            <a:r>
              <a:rPr lang="en-US" dirty="0"/>
              <a:t>Thus, in developing our data hiding framework we avoid altering the luminance information in the carrier image altogether. This is a stark shift from mainstream data hiding techniques used today.</a:t>
            </a:r>
          </a:p>
        </p:txBody>
      </p:sp>
      <p:sp>
        <p:nvSpPr>
          <p:cNvPr id="4" name="Slide Number Placeholder 3"/>
          <p:cNvSpPr>
            <a:spLocks noGrp="1"/>
          </p:cNvSpPr>
          <p:nvPr>
            <p:ph type="sldNum" sz="quarter" idx="5"/>
          </p:nvPr>
        </p:nvSpPr>
        <p:spPr/>
        <p:txBody>
          <a:bodyPr/>
          <a:lstStyle/>
          <a:p>
            <a:fld id="{52C4FE8F-861C-48E9-BBDC-BC4DD40FBDE8}" type="slidenum">
              <a:rPr lang="en-US" smtClean="0"/>
              <a:t>20</a:t>
            </a:fld>
            <a:endParaRPr lang="en-US"/>
          </a:p>
        </p:txBody>
      </p:sp>
    </p:spTree>
    <p:extLst>
      <p:ext uri="{BB962C8B-B14F-4D97-AF65-F5344CB8AC3E}">
        <p14:creationId xmlns:p14="http://schemas.microsoft.com/office/powerpoint/2010/main" val="328499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21</a:t>
            </a:fld>
            <a:endParaRPr lang="en-US"/>
          </a:p>
        </p:txBody>
      </p:sp>
    </p:spTree>
    <p:extLst>
      <p:ext uri="{BB962C8B-B14F-4D97-AF65-F5344CB8AC3E}">
        <p14:creationId xmlns:p14="http://schemas.microsoft.com/office/powerpoint/2010/main" val="2693178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23</a:t>
            </a:fld>
            <a:endParaRPr lang="en-US"/>
          </a:p>
        </p:txBody>
      </p:sp>
    </p:spTree>
    <p:extLst>
      <p:ext uri="{BB962C8B-B14F-4D97-AF65-F5344CB8AC3E}">
        <p14:creationId xmlns:p14="http://schemas.microsoft.com/office/powerpoint/2010/main" val="221042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32</a:t>
            </a:fld>
            <a:endParaRPr lang="en-US"/>
          </a:p>
        </p:txBody>
      </p:sp>
    </p:spTree>
    <p:extLst>
      <p:ext uri="{BB962C8B-B14F-4D97-AF65-F5344CB8AC3E}">
        <p14:creationId xmlns:p14="http://schemas.microsoft.com/office/powerpoint/2010/main" val="295643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34</a:t>
            </a:fld>
            <a:endParaRPr lang="en-US"/>
          </a:p>
        </p:txBody>
      </p:sp>
    </p:spTree>
    <p:extLst>
      <p:ext uri="{BB962C8B-B14F-4D97-AF65-F5344CB8AC3E}">
        <p14:creationId xmlns:p14="http://schemas.microsoft.com/office/powerpoint/2010/main" val="239584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46</a:t>
            </a:fld>
            <a:endParaRPr lang="en-US"/>
          </a:p>
        </p:txBody>
      </p:sp>
    </p:spTree>
    <p:extLst>
      <p:ext uri="{BB962C8B-B14F-4D97-AF65-F5344CB8AC3E}">
        <p14:creationId xmlns:p14="http://schemas.microsoft.com/office/powerpoint/2010/main" val="94508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Fourier transform is an interesting function. And it is the answer for the question how can we unmix a complicated signal we record from the real life. Why? Take an example the microphone can measure the air pressure and then give us a signal like this:</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6</a:t>
            </a:fld>
            <a:endParaRPr lang="en-US"/>
          </a:p>
        </p:txBody>
      </p:sp>
    </p:spTree>
    <p:extLst>
      <p:ext uri="{BB962C8B-B14F-4D97-AF65-F5344CB8AC3E}">
        <p14:creationId xmlns:p14="http://schemas.microsoft.com/office/powerpoint/2010/main" val="192814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47</a:t>
            </a:fld>
            <a:endParaRPr lang="en-US"/>
          </a:p>
        </p:txBody>
      </p:sp>
    </p:spTree>
    <p:extLst>
      <p:ext uri="{BB962C8B-B14F-4D97-AF65-F5344CB8AC3E}">
        <p14:creationId xmlns:p14="http://schemas.microsoft.com/office/powerpoint/2010/main" val="56560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part is on the board.</a:t>
            </a:r>
          </a:p>
        </p:txBody>
      </p:sp>
      <p:sp>
        <p:nvSpPr>
          <p:cNvPr id="4" name="Slide Number Placeholder 3"/>
          <p:cNvSpPr>
            <a:spLocks noGrp="1"/>
          </p:cNvSpPr>
          <p:nvPr>
            <p:ph type="sldNum" sz="quarter" idx="5"/>
          </p:nvPr>
        </p:nvSpPr>
        <p:spPr/>
        <p:txBody>
          <a:bodyPr/>
          <a:lstStyle/>
          <a:p>
            <a:fld id="{52C4FE8F-861C-48E9-BBDC-BC4DD40FBDE8}" type="slidenum">
              <a:rPr lang="en-US" smtClean="0"/>
              <a:t>49</a:t>
            </a:fld>
            <a:endParaRPr lang="en-US"/>
          </a:p>
        </p:txBody>
      </p:sp>
    </p:spTree>
    <p:extLst>
      <p:ext uri="{BB962C8B-B14F-4D97-AF65-F5344CB8AC3E}">
        <p14:creationId xmlns:p14="http://schemas.microsoft.com/office/powerpoint/2010/main" val="183931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8</a:t>
            </a:fld>
            <a:endParaRPr lang="en-US"/>
          </a:p>
        </p:txBody>
      </p:sp>
    </p:spTree>
    <p:extLst>
      <p:ext uri="{BB962C8B-B14F-4D97-AF65-F5344CB8AC3E}">
        <p14:creationId xmlns:p14="http://schemas.microsoft.com/office/powerpoint/2010/main" val="120376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DFT sample X[N-1] is to the left of =2</a:t>
            </a:r>
          </a:p>
          <a:p>
            <a:r>
              <a:rPr lang="en-US" dirty="0"/>
              <a:t>X[m] is periodic (period N) due to the 2 periodicity of DTFT</a:t>
            </a:r>
          </a:p>
          <a:p>
            <a:endParaRPr lang="en-US" dirty="0"/>
          </a:p>
          <a:p>
            <a:r>
              <a:rPr lang="en-US" dirty="0"/>
              <a:t>DFT is on almost every single computer in the world expect some with the log in amplifier which can replace the DFT, for this log in amplifier we just now the function of it but </a:t>
            </a:r>
            <a:r>
              <a:rPr lang="en-US" dirty="0" err="1"/>
              <a:t>futher</a:t>
            </a:r>
            <a:r>
              <a:rPr lang="en-US" dirty="0"/>
              <a:t> more information we don’t know.</a:t>
            </a:r>
          </a:p>
          <a:p>
            <a:endParaRPr lang="en-US" dirty="0"/>
          </a:p>
          <a:p>
            <a:r>
              <a:rPr lang="en-US" dirty="0"/>
              <a:t>DFT is powerful but it is also required some significantly important components that is the sampling rate. There is a thereon which is called Nyquist theorem, which on the next slide</a:t>
            </a:r>
          </a:p>
        </p:txBody>
      </p:sp>
      <p:sp>
        <p:nvSpPr>
          <p:cNvPr id="4" name="Slide Number Placeholder 3"/>
          <p:cNvSpPr>
            <a:spLocks noGrp="1"/>
          </p:cNvSpPr>
          <p:nvPr>
            <p:ph type="sldNum" sz="quarter" idx="5"/>
          </p:nvPr>
        </p:nvSpPr>
        <p:spPr/>
        <p:txBody>
          <a:bodyPr/>
          <a:lstStyle/>
          <a:p>
            <a:fld id="{52C4FE8F-861C-48E9-BBDC-BC4DD40FBDE8}" type="slidenum">
              <a:rPr lang="en-US" smtClean="0"/>
              <a:t>9</a:t>
            </a:fld>
            <a:endParaRPr lang="en-US"/>
          </a:p>
        </p:txBody>
      </p:sp>
    </p:spTree>
    <p:extLst>
      <p:ext uri="{BB962C8B-B14F-4D97-AF65-F5344CB8AC3E}">
        <p14:creationId xmlns:p14="http://schemas.microsoft.com/office/powerpoint/2010/main" val="228429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•Magnitude Spectrum Modifications and Phase Modifications in the DFT: can be implemented by representing a signal in the frequency domain and allowing specific adjustments to its spectral components before reconstructing it back to the time or spatial domain.</a:t>
            </a:r>
          </a:p>
        </p:txBody>
      </p:sp>
      <p:sp>
        <p:nvSpPr>
          <p:cNvPr id="4" name="Slide Number Placeholder 3"/>
          <p:cNvSpPr>
            <a:spLocks noGrp="1"/>
          </p:cNvSpPr>
          <p:nvPr>
            <p:ph type="sldNum" sz="quarter" idx="5"/>
          </p:nvPr>
        </p:nvSpPr>
        <p:spPr/>
        <p:txBody>
          <a:bodyPr/>
          <a:lstStyle/>
          <a:p>
            <a:fld id="{52C4FE8F-861C-48E9-BBDC-BC4DD40FBDE8}" type="slidenum">
              <a:rPr lang="en-US" smtClean="0"/>
              <a:t>10</a:t>
            </a:fld>
            <a:endParaRPr lang="en-US"/>
          </a:p>
        </p:txBody>
      </p:sp>
    </p:spTree>
    <p:extLst>
      <p:ext uri="{BB962C8B-B14F-4D97-AF65-F5344CB8AC3E}">
        <p14:creationId xmlns:p14="http://schemas.microsoft.com/office/powerpoint/2010/main" val="238503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circular/cyclic time shift </a:t>
            </a:r>
            <a:r>
              <a:rPr lang="en-US" sz="1800" dirty="0">
                <a:effectLst/>
                <a:latin typeface="Calibri" panose="020F0502020204030204" pitchFamily="34" charset="0"/>
                <a:ea typeface="Calibri" panose="020F0502020204030204" pitchFamily="34" charset="0"/>
                <a:cs typeface="Times New Roman" panose="02020603050405020304" pitchFamily="18" charset="0"/>
              </a:rPr>
              <a:t>property of the DFT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decribes</a:t>
            </a:r>
            <a:r>
              <a:rPr lang="en-US" sz="1800" dirty="0">
                <a:effectLst/>
                <a:latin typeface="Calibri" panose="020F0502020204030204" pitchFamily="34" charset="0"/>
                <a:ea typeface="Calibri" panose="020F0502020204030204" pitchFamily="34" charset="0"/>
                <a:cs typeface="Times New Roman" panose="02020603050405020304" pitchFamily="18" charset="0"/>
              </a:rPr>
              <a:t> how a shift in the time domain affects the frequency domain representation of a signal.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steganography</a:t>
            </a:r>
            <a:r>
              <a:rPr lang="en-US" sz="1800" dirty="0">
                <a:effectLst/>
                <a:latin typeface="Calibri" panose="020F0502020204030204" pitchFamily="34" charset="0"/>
                <a:ea typeface="Calibri" panose="020F0502020204030204" pitchFamily="34" charset="0"/>
                <a:cs typeface="Times New Roman" panose="02020603050405020304" pitchFamily="18" charset="0"/>
              </a:rPr>
              <a:t>, circular time shift is useful for designing robust data encoding schemes against small modifications or cropping. This periodicity ensures resilience in steganography methods.</a:t>
            </a:r>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11</a:t>
            </a:fld>
            <a:endParaRPr lang="en-US"/>
          </a:p>
        </p:txBody>
      </p:sp>
    </p:spTree>
    <p:extLst>
      <p:ext uri="{BB962C8B-B14F-4D97-AF65-F5344CB8AC3E}">
        <p14:creationId xmlns:p14="http://schemas.microsoft.com/office/powerpoint/2010/main" val="235146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grayscale images, each pixel has an intensity value. In color images, each pixel contains color information, typically represented as combinations of Red, Green, and Blue values. Regarding to Pixel Intensity Analysis, Pixel values are brightness, contrast, and color distribution. Besides, patterns or features (e.g. edges, textures) are detected based on variations in pixel intensities.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Pixels are also a segment grouped or classified into meaningful regions based on intensity, color, or other attributes. In Steganography, pixel values are modified slightly to hide secret data by altering the least significant bit of pixel intensity. On the contrary, in the extraction process, hidden information is retrieved by analyzing specific pixel values or their patterns.</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13</a:t>
            </a:fld>
            <a:endParaRPr lang="en-US"/>
          </a:p>
        </p:txBody>
      </p:sp>
    </p:spTree>
    <p:extLst>
      <p:ext uri="{BB962C8B-B14F-4D97-AF65-F5344CB8AC3E}">
        <p14:creationId xmlns:p14="http://schemas.microsoft.com/office/powerpoint/2010/main" val="3609541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FFT in 2 dimensions is the same with the DFT in 1 dimension. So why it is in 2D. </a:t>
            </a:r>
            <a:r>
              <a:rPr lang="en-US" dirty="0" err="1"/>
              <a:t>Beacause</a:t>
            </a:r>
            <a:r>
              <a:rPr lang="en-US" dirty="0"/>
              <a:t> our image is not presented in 1D but in 2D with x and y axis. So </a:t>
            </a:r>
            <a:r>
              <a:rPr lang="en-US" dirty="0" err="1"/>
              <a:t>bc</a:t>
            </a:r>
            <a:r>
              <a:rPr lang="en-US" dirty="0"/>
              <a:t> of this it is simple to apply DFT not only in rows but also in columns. So now the formula is complicated but the </a:t>
            </a:r>
            <a:r>
              <a:rPr lang="en-US" dirty="0" err="1"/>
              <a:t>matlab</a:t>
            </a:r>
            <a:r>
              <a:rPr lang="en-US" dirty="0"/>
              <a:t> is handling this for us.</a:t>
            </a:r>
          </a:p>
        </p:txBody>
      </p:sp>
      <p:sp>
        <p:nvSpPr>
          <p:cNvPr id="4" name="Slide Number Placeholder 3"/>
          <p:cNvSpPr>
            <a:spLocks noGrp="1"/>
          </p:cNvSpPr>
          <p:nvPr>
            <p:ph type="sldNum" sz="quarter" idx="5"/>
          </p:nvPr>
        </p:nvSpPr>
        <p:spPr/>
        <p:txBody>
          <a:bodyPr/>
          <a:lstStyle/>
          <a:p>
            <a:fld id="{52C4FE8F-861C-48E9-BBDC-BC4DD40FBDE8}" type="slidenum">
              <a:rPr lang="en-US" smtClean="0"/>
              <a:t>14</a:t>
            </a:fld>
            <a:endParaRPr lang="en-US"/>
          </a:p>
        </p:txBody>
      </p:sp>
    </p:spTree>
    <p:extLst>
      <p:ext uri="{BB962C8B-B14F-4D97-AF65-F5344CB8AC3E}">
        <p14:creationId xmlns:p14="http://schemas.microsoft.com/office/powerpoint/2010/main" val="307751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15</a:t>
            </a:fld>
            <a:endParaRPr lang="en-US"/>
          </a:p>
        </p:txBody>
      </p:sp>
    </p:spTree>
    <p:extLst>
      <p:ext uri="{BB962C8B-B14F-4D97-AF65-F5344CB8AC3E}">
        <p14:creationId xmlns:p14="http://schemas.microsoft.com/office/powerpoint/2010/main" val="403157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CCBC-835E-FE18-C4E4-F8234A645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4FC9D-CE7F-377C-7B1A-A6BDAE2E6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083FD-5B33-F063-E8E8-453A8680D69B}"/>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9F942142-FC3D-1C6C-C76F-ACD1DE8C2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95130-02E2-764B-CC33-3C2A6535547D}"/>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374011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8F5F-D95A-53BB-2229-2DB284A566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646C6F-E807-27C1-FC73-9311F77EF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FD471-F89A-E2B1-91EF-1581EBBCDA72}"/>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464B9119-F54E-5CD6-BCD1-1D413D62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D8CB2-BAC1-6DD7-4FD5-45FFE6779F68}"/>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81556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D4497-FD64-725E-B04C-17012656B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0B3D3F-08BA-838F-0E58-D32675798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2CCEE-E4D5-5615-BA78-5BDF4EB2F472}"/>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33A392D4-4FF2-DDA0-F828-EAD12F0F5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54B87-2E34-1C0F-29F9-0535F7E02601}"/>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54946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458D-8F3D-8934-AE0B-BE4F6C12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E80A-3E51-8BBC-91CF-14BBFEF9C3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01B31-4D1E-9BF5-9652-8DAC5E171ECC}"/>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B75BC67B-35AC-335A-1096-407E44AF4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4C619-A296-FECF-84B0-5275F42EC903}"/>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3248817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99DC-4D11-5B90-C412-9AC339D4E7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922A5D-343E-08D1-CF19-38B26A8AA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47B5D7-70A0-3E42-5586-2EFAD601E753}"/>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149CF580-DF7B-6F48-5146-3876D88DA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4FF4E-925E-CE86-4CEC-295ED06D93FA}"/>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2098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E54C-5ADF-9436-18C2-2A5C34717E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08693-9567-578F-8737-E9E7FABD2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5F68DB-08B8-4C3B-FA63-417527FD10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1F4EE-C151-FA19-73C7-DAFA7983E57A}"/>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90B56694-BE51-7B95-4BDD-FD16E0EFD5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B700E-59C6-9849-287A-A999DAEF002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7865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CA93-02A2-FC55-6D57-876ECBCC6A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3A65B-E80A-5304-0590-9AC928D278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F0CB5B-F731-4DC1-9583-8A833713D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0F83-333B-403C-9E58-598B513F3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BAE40-A153-F4AE-034B-37B82ACFB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722CC0-07A3-C5AF-B21F-0DEBEE3763C7}"/>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8" name="Footer Placeholder 7">
            <a:extLst>
              <a:ext uri="{FF2B5EF4-FFF2-40B4-BE49-F238E27FC236}">
                <a16:creationId xmlns:a16="http://schemas.microsoft.com/office/drawing/2014/main" id="{551F8A40-F300-A4AA-5F52-9BB820B09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F3ECC0-B08D-377B-7FE8-96F6B54F7A51}"/>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18760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C98F-464E-6A52-02A0-0FDB8E0761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18BFF-039F-DF88-B065-A4CE24135B1D}"/>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4" name="Footer Placeholder 3">
            <a:extLst>
              <a:ext uri="{FF2B5EF4-FFF2-40B4-BE49-F238E27FC236}">
                <a16:creationId xmlns:a16="http://schemas.microsoft.com/office/drawing/2014/main" id="{F0D88D88-CD24-931C-9000-F7D4A8E8F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6391D8-C3AF-0FF6-3FD4-3729CAEE98C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2890837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24DB7-5ED6-3C75-9017-91B4730E1C7C}"/>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3" name="Footer Placeholder 2">
            <a:extLst>
              <a:ext uri="{FF2B5EF4-FFF2-40B4-BE49-F238E27FC236}">
                <a16:creationId xmlns:a16="http://schemas.microsoft.com/office/drawing/2014/main" id="{A5BD0C04-A8E4-C6A2-24E8-AF0686DE37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9A2A9-94DD-0867-DED1-7B57C59F23E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427599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0B1A-DC8F-5CE2-DC7F-1ADA1608B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A4A658-1DB4-D30C-E191-D8E8747D0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B910FC-A6C1-BF24-5315-0BF3721AE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0F1DE-9AE7-CFB9-212D-6B5C7148B796}"/>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AD66E157-7751-431D-3C04-F5AEF35054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04864-393F-DC1C-860A-BEF8B2BE4992}"/>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38866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3FC1-64DE-AC89-49D2-DBF33E5BF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6DCA8-D29F-C8C8-2325-E9DA92908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A2A4F8-1C76-12FA-75FE-6C2251430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7427F-CBC0-D7EA-BC5D-7CDD8B35DDFD}"/>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159D6429-FF5C-FEC0-97C0-780FE275D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E5271-B727-00A3-9DE8-EFB12223B1D0}"/>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88105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FB4DD-A5E9-6E3A-B507-7FF0B54C1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3E9FA-93B1-D8EA-63F4-25F140FE6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F1987-6509-0B8E-F12D-2EC54E432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A808C487-400A-BD96-EE72-29B7B400A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ED2508-0AFC-9BBF-05ED-F5F4E1B8E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7A77-34EA-4DFF-813E-ABF600D93D56}" type="slidenum">
              <a:rPr lang="en-US" smtClean="0"/>
              <a:t>‹#›</a:t>
            </a:fld>
            <a:endParaRPr lang="en-US"/>
          </a:p>
        </p:txBody>
      </p:sp>
    </p:spTree>
    <p:extLst>
      <p:ext uri="{BB962C8B-B14F-4D97-AF65-F5344CB8AC3E}">
        <p14:creationId xmlns:p14="http://schemas.microsoft.com/office/powerpoint/2010/main" val="418052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spUNpyF58BY?si=SAfSHHq7Rs2Qu1Uc" TargetMode="External"/><Relationship Id="rId2" Type="http://schemas.openxmlformats.org/officeDocument/2006/relationships/hyperlink" Target="https://www.researchgate.net/publication/357715100_Comprehensive_Survey_of_Multimedia_Steganalysis_Techniques_Evaluations_and_Trends_in_Future_Researc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desmos.com/calculator/kfmba8fpw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rajwalsouza.github.io/Experiments/Fourier-Transform-Visualiz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FD0B8-59F3-AE2B-F107-2278413DF5C3}"/>
              </a:ext>
            </a:extLst>
          </p:cNvPr>
          <p:cNvPicPr>
            <a:picLocks noChangeAspect="1"/>
          </p:cNvPicPr>
          <p:nvPr/>
        </p:nvPicPr>
        <p:blipFill>
          <a:blip r:embed="rId3">
            <a:extLst>
              <a:ext uri="{28A0092B-C50C-407E-A947-70E740481C1C}">
                <a14:useLocalDpi xmlns:a14="http://schemas.microsoft.com/office/drawing/2010/main" val="0"/>
              </a:ext>
            </a:extLst>
          </a:blip>
          <a:srcRect l="4745" t="31208" r="51023" b="34447"/>
          <a:stretch/>
        </p:blipFill>
        <p:spPr>
          <a:xfrm>
            <a:off x="541921" y="517358"/>
            <a:ext cx="3701467" cy="1585912"/>
          </a:xfrm>
          <a:prstGeom prst="rect">
            <a:avLst/>
          </a:prstGeom>
        </p:spPr>
      </p:pic>
      <p:sp>
        <p:nvSpPr>
          <p:cNvPr id="2" name="Title 1">
            <a:extLst>
              <a:ext uri="{FF2B5EF4-FFF2-40B4-BE49-F238E27FC236}">
                <a16:creationId xmlns:a16="http://schemas.microsoft.com/office/drawing/2014/main" id="{1EFDC8D8-0CA4-CE75-1B9B-0EA6FFEDD9CE}"/>
              </a:ext>
            </a:extLst>
          </p:cNvPr>
          <p:cNvSpPr>
            <a:spLocks noGrp="1"/>
          </p:cNvSpPr>
          <p:nvPr>
            <p:ph type="ctrTitle"/>
          </p:nvPr>
        </p:nvSpPr>
        <p:spPr>
          <a:xfrm>
            <a:off x="1357312" y="1300163"/>
            <a:ext cx="9615488" cy="4797173"/>
          </a:xfrm>
        </p:spPr>
        <p:txBody>
          <a:bodyPr>
            <a:normAutofit fontScale="90000"/>
          </a:bodyPr>
          <a:lstStyle/>
          <a:p>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application of DFT and FFT in image steganography              &amp; (Photovoltaic</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PV fault detect)</a:t>
            </a:r>
            <a:br>
              <a:rPr lang="en-US" dirty="0"/>
            </a:br>
            <a:br>
              <a:rPr lang="en-US" dirty="0"/>
            </a:br>
            <a:r>
              <a:rPr lang="en-US" sz="2800" b="1" i="1" dirty="0">
                <a:latin typeface="Times New Roman" panose="02020603050405020304" pitchFamily="18" charset="0"/>
                <a:cs typeface="Times New Roman" panose="02020603050405020304" pitchFamily="18" charset="0"/>
              </a:rPr>
              <a:t>Instructor: </a:t>
            </a:r>
            <a:r>
              <a:rPr lang="en-US" sz="2800" dirty="0">
                <a:latin typeface="Times New Roman" panose="02020603050405020304" pitchFamily="18" charset="0"/>
                <a:cs typeface="Times New Roman" panose="02020603050405020304" pitchFamily="18" charset="0"/>
              </a:rPr>
              <a:t>Prof. Christian Langen</a:t>
            </a:r>
            <a:br>
              <a:rPr lang="en-US" sz="2800" dirty="0">
                <a:latin typeface="Times New Roman" panose="02020603050405020304" pitchFamily="18" charset="0"/>
                <a:cs typeface="Times New Roman" panose="02020603050405020304" pitchFamily="18" charset="0"/>
              </a:rPr>
            </a:br>
            <a:r>
              <a:rPr lang="en-US" sz="2800" b="1" i="1" dirty="0">
                <a:latin typeface="Times New Roman" panose="02020603050405020304" pitchFamily="18" charset="0"/>
                <a:cs typeface="Times New Roman" panose="02020603050405020304" pitchFamily="18" charset="0"/>
              </a:rPr>
              <a:t>Student 1: </a:t>
            </a:r>
            <a:r>
              <a:rPr lang="en-US" sz="2800" dirty="0">
                <a:latin typeface="Times New Roman" panose="02020603050405020304" pitchFamily="18" charset="0"/>
                <a:cs typeface="Times New Roman" panose="02020603050405020304" pitchFamily="18" charset="0"/>
              </a:rPr>
              <a:t>Phuong Tu Anh, Nguyen _ </a:t>
            </a:r>
            <a:r>
              <a:rPr lang="en-US" sz="2800" b="1" i="1" dirty="0">
                <a:latin typeface="Times New Roman" panose="02020603050405020304" pitchFamily="18" charset="0"/>
                <a:cs typeface="Times New Roman" panose="02020603050405020304" pitchFamily="18" charset="0"/>
              </a:rPr>
              <a:t>Matriculation number: </a:t>
            </a:r>
            <a:r>
              <a:rPr lang="en-US" sz="2800" dirty="0">
                <a:latin typeface="Times New Roman" panose="02020603050405020304" pitchFamily="18" charset="0"/>
                <a:cs typeface="Times New Roman" panose="02020603050405020304" pitchFamily="18" charset="0"/>
              </a:rPr>
              <a:t>98074</a:t>
            </a:r>
            <a:br>
              <a:rPr lang="en-US" sz="2800" dirty="0">
                <a:latin typeface="Times New Roman" panose="02020603050405020304" pitchFamily="18" charset="0"/>
                <a:cs typeface="Times New Roman" panose="02020603050405020304" pitchFamily="18" charset="0"/>
              </a:rPr>
            </a:br>
            <a:r>
              <a:rPr lang="en-US" sz="2800" b="1" i="1" dirty="0">
                <a:latin typeface="Times New Roman" panose="02020603050405020304" pitchFamily="18" charset="0"/>
                <a:cs typeface="Times New Roman" panose="02020603050405020304" pitchFamily="18" charset="0"/>
              </a:rPr>
              <a:t>Student 2: </a:t>
            </a:r>
            <a:r>
              <a:rPr lang="en-US" sz="2800" dirty="0">
                <a:latin typeface="Times New Roman" panose="02020603050405020304" pitchFamily="18" charset="0"/>
                <a:cs typeface="Times New Roman" panose="02020603050405020304" pitchFamily="18" charset="0"/>
              </a:rPr>
              <a:t>Hoang Khang </a:t>
            </a:r>
            <a:r>
              <a:rPr lang="en-US" sz="2800" dirty="0" err="1">
                <a:latin typeface="Times New Roman" panose="02020603050405020304" pitchFamily="18" charset="0"/>
                <a:cs typeface="Times New Roman" panose="02020603050405020304" pitchFamily="18" charset="0"/>
              </a:rPr>
              <a:t>Le_</a:t>
            </a:r>
            <a:r>
              <a:rPr lang="en-US" sz="2800" b="1" i="1" dirty="0" err="1">
                <a:latin typeface="Times New Roman" panose="02020603050405020304" pitchFamily="18" charset="0"/>
                <a:cs typeface="Times New Roman" panose="02020603050405020304" pitchFamily="18" charset="0"/>
              </a:rPr>
              <a:t>Matriculation</a:t>
            </a:r>
            <a:r>
              <a:rPr lang="en-US" sz="2800" b="1" i="1" dirty="0">
                <a:latin typeface="Times New Roman" panose="02020603050405020304" pitchFamily="18" charset="0"/>
                <a:cs typeface="Times New Roman" panose="02020603050405020304" pitchFamily="18" charset="0"/>
              </a:rPr>
              <a:t> number</a:t>
            </a:r>
            <a:r>
              <a:rPr lang="en-US" sz="2800" i="1" dirty="0">
                <a:latin typeface="Times New Roman" panose="02020603050405020304" pitchFamily="18" charset="0"/>
                <a:cs typeface="Times New Roman" panose="02020603050405020304" pitchFamily="18" charset="0"/>
              </a:rPr>
              <a:t>:98083</a:t>
            </a: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999338-8A5C-4ABE-2D68-307157C758F6}"/>
              </a:ext>
            </a:extLst>
          </p:cNvPr>
          <p:cNvPicPr>
            <a:picLocks noChangeAspect="1"/>
          </p:cNvPicPr>
          <p:nvPr/>
        </p:nvPicPr>
        <p:blipFill>
          <a:blip r:embed="rId3">
            <a:extLst>
              <a:ext uri="{28A0092B-C50C-407E-A947-70E740481C1C}">
                <a14:useLocalDpi xmlns:a14="http://schemas.microsoft.com/office/drawing/2010/main" val="0"/>
              </a:ext>
            </a:extLst>
          </a:blip>
          <a:srcRect l="68495" t="18832" r="19977" b="-928"/>
          <a:stretch/>
        </p:blipFill>
        <p:spPr>
          <a:xfrm>
            <a:off x="10792829" y="517358"/>
            <a:ext cx="964655" cy="3790804"/>
          </a:xfrm>
          <a:prstGeom prst="rect">
            <a:avLst/>
          </a:prstGeom>
        </p:spPr>
      </p:pic>
    </p:spTree>
    <p:extLst>
      <p:ext uri="{BB962C8B-B14F-4D97-AF65-F5344CB8AC3E}">
        <p14:creationId xmlns:p14="http://schemas.microsoft.com/office/powerpoint/2010/main" val="318763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2AE2-03C2-9578-4B42-D19F77C07160}"/>
              </a:ext>
            </a:extLst>
          </p:cNvPr>
          <p:cNvSpPr>
            <a:spLocks noGrp="1"/>
          </p:cNvSpPr>
          <p:nvPr>
            <p:ph type="title"/>
          </p:nvPr>
        </p:nvSpPr>
        <p:spPr/>
        <p:txBody>
          <a:bodyPr/>
          <a:lstStyle/>
          <a:p>
            <a:r>
              <a:rPr lang="en-US" dirty="0"/>
              <a:t>DFT – Properties</a:t>
            </a:r>
          </a:p>
        </p:txBody>
      </p:sp>
      <p:sp>
        <p:nvSpPr>
          <p:cNvPr id="3" name="Content Placeholder 2">
            <a:extLst>
              <a:ext uri="{FF2B5EF4-FFF2-40B4-BE49-F238E27FC236}">
                <a16:creationId xmlns:a16="http://schemas.microsoft.com/office/drawing/2014/main" id="{C724F61F-20E0-B868-096A-980617DA0272}"/>
              </a:ext>
            </a:extLst>
          </p:cNvPr>
          <p:cNvSpPr>
            <a:spLocks noGrp="1"/>
          </p:cNvSpPr>
          <p:nvPr>
            <p:ph idx="1"/>
          </p:nvPr>
        </p:nvSpPr>
        <p:spPr>
          <a:xfrm>
            <a:off x="838198" y="1574155"/>
            <a:ext cx="10515600" cy="4351338"/>
          </a:xfrm>
        </p:spPr>
        <p:txBody>
          <a:bodyPr/>
          <a:lstStyle/>
          <a:p>
            <a:endParaRPr lang="en-US" dirty="0"/>
          </a:p>
          <a:p>
            <a:r>
              <a:rPr lang="en-US" dirty="0"/>
              <a:t>Magnitude Spectrum Modifications and Phase Modifications in the DFT</a:t>
            </a:r>
          </a:p>
        </p:txBody>
      </p:sp>
      <p:pic>
        <p:nvPicPr>
          <p:cNvPr id="5" name="Picture 4">
            <a:extLst>
              <a:ext uri="{FF2B5EF4-FFF2-40B4-BE49-F238E27FC236}">
                <a16:creationId xmlns:a16="http://schemas.microsoft.com/office/drawing/2014/main" id="{0AFCF7B0-0387-8FC7-AFC1-3F4D032B6552}"/>
              </a:ext>
            </a:extLst>
          </p:cNvPr>
          <p:cNvPicPr>
            <a:picLocks noChangeAspect="1"/>
          </p:cNvPicPr>
          <p:nvPr/>
        </p:nvPicPr>
        <p:blipFill>
          <a:blip r:embed="rId3"/>
          <a:stretch>
            <a:fillRect/>
          </a:stretch>
        </p:blipFill>
        <p:spPr>
          <a:xfrm>
            <a:off x="3035221" y="3278195"/>
            <a:ext cx="6121554" cy="943258"/>
          </a:xfrm>
          <a:prstGeom prst="rect">
            <a:avLst/>
          </a:prstGeom>
        </p:spPr>
      </p:pic>
      <p:pic>
        <p:nvPicPr>
          <p:cNvPr id="6" name="Picture 5">
            <a:extLst>
              <a:ext uri="{FF2B5EF4-FFF2-40B4-BE49-F238E27FC236}">
                <a16:creationId xmlns:a16="http://schemas.microsoft.com/office/drawing/2014/main" id="{21C72016-2231-777C-1BD6-16FFE9332060}"/>
              </a:ext>
            </a:extLst>
          </p:cNvPr>
          <p:cNvPicPr>
            <a:picLocks noChangeAspect="1"/>
          </p:cNvPicPr>
          <p:nvPr/>
        </p:nvPicPr>
        <p:blipFill>
          <a:blip r:embed="rId4"/>
          <a:stretch>
            <a:fillRect/>
          </a:stretch>
        </p:blipFill>
        <p:spPr>
          <a:xfrm>
            <a:off x="3527446" y="4221453"/>
            <a:ext cx="5137105" cy="1293651"/>
          </a:xfrm>
          <a:prstGeom prst="rect">
            <a:avLst/>
          </a:prstGeom>
        </p:spPr>
      </p:pic>
    </p:spTree>
    <p:extLst>
      <p:ext uri="{BB962C8B-B14F-4D97-AF65-F5344CB8AC3E}">
        <p14:creationId xmlns:p14="http://schemas.microsoft.com/office/powerpoint/2010/main" val="32282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0711D-D484-E7CE-5F48-10A0EBF6C7EC}"/>
              </a:ext>
            </a:extLst>
          </p:cNvPr>
          <p:cNvSpPr>
            <a:spLocks noGrp="1"/>
          </p:cNvSpPr>
          <p:nvPr>
            <p:ph type="title"/>
          </p:nvPr>
        </p:nvSpPr>
        <p:spPr>
          <a:xfrm>
            <a:off x="630936" y="639520"/>
            <a:ext cx="3429000" cy="1719072"/>
          </a:xfrm>
        </p:spPr>
        <p:txBody>
          <a:bodyPr anchor="b">
            <a:normAutofit/>
          </a:bodyPr>
          <a:lstStyle/>
          <a:p>
            <a:r>
              <a:rPr lang="en-US" sz="3800"/>
              <a:t>DFT - </a:t>
            </a:r>
            <a:r>
              <a:rPr lang="en-US" sz="3800" b="1">
                <a:effectLst/>
                <a:latin typeface="Calibri" panose="020F0502020204030204" pitchFamily="34" charset="0"/>
                <a:ea typeface="Calibri" panose="020F0502020204030204" pitchFamily="34" charset="0"/>
                <a:cs typeface="Times New Roman" panose="02020603050405020304" pitchFamily="18" charset="0"/>
              </a:rPr>
              <a:t>The circular/cyclic time shift </a:t>
            </a:r>
            <a:endParaRPr lang="en-US" sz="3800"/>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57DF346-1DF3-2AD6-CAA9-302062CFC013}"/>
              </a:ext>
            </a:extLst>
          </p:cNvPr>
          <p:cNvPicPr>
            <a:picLocks noChangeAspect="1"/>
          </p:cNvPicPr>
          <p:nvPr/>
        </p:nvPicPr>
        <p:blipFill>
          <a:blip r:embed="rId3"/>
          <a:stretch>
            <a:fillRect/>
          </a:stretch>
        </p:blipFill>
        <p:spPr>
          <a:xfrm>
            <a:off x="4654296" y="960920"/>
            <a:ext cx="6903720" cy="4936160"/>
          </a:xfrm>
          <a:prstGeom prst="rect">
            <a:avLst/>
          </a:prstGeom>
        </p:spPr>
      </p:pic>
    </p:spTree>
    <p:extLst>
      <p:ext uri="{BB962C8B-B14F-4D97-AF65-F5344CB8AC3E}">
        <p14:creationId xmlns:p14="http://schemas.microsoft.com/office/powerpoint/2010/main" val="286471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678118-0A5B-E368-5ADA-7C8E284A14A0}"/>
              </a:ext>
            </a:extLst>
          </p:cNvPr>
          <p:cNvSpPr>
            <a:spLocks noGrp="1"/>
          </p:cNvSpPr>
          <p:nvPr>
            <p:ph type="title"/>
          </p:nvPr>
        </p:nvSpPr>
        <p:spPr>
          <a:xfrm>
            <a:off x="630936" y="457200"/>
            <a:ext cx="4343400" cy="1929384"/>
          </a:xfrm>
        </p:spPr>
        <p:txBody>
          <a:bodyPr anchor="ctr">
            <a:normAutofit/>
          </a:bodyPr>
          <a:lstStyle/>
          <a:p>
            <a:r>
              <a:rPr lang="en-US" sz="4800"/>
              <a:t>DFT - Aliasing</a:t>
            </a:r>
          </a:p>
        </p:txBody>
      </p:sp>
      <p:sp>
        <p:nvSpPr>
          <p:cNvPr id="2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5E39E2-26AA-0816-E9DD-3680FC73A55D}"/>
                  </a:ext>
                </a:extLst>
              </p:cNvPr>
              <p:cNvSpPr>
                <a:spLocks noGrp="1"/>
              </p:cNvSpPr>
              <p:nvPr>
                <p:ph idx="1"/>
              </p:nvPr>
            </p:nvSpPr>
            <p:spPr>
              <a:xfrm>
                <a:off x="5541263" y="457200"/>
                <a:ext cx="6007608" cy="1929384"/>
              </a:xfrm>
            </p:spPr>
            <p:txBody>
              <a:bodyPr anchor="ctr">
                <a:normAutofit/>
              </a:bodyPr>
              <a:lstStyle/>
              <a:p>
                <a:r>
                  <a:rPr lang="en-US" sz="2200">
                    <a:effectLst/>
                    <a:latin typeface="Calibri" panose="020F0502020204030204" pitchFamily="34" charset="0"/>
                    <a:ea typeface="Calibri" panose="020F0502020204030204" pitchFamily="34" charset="0"/>
                    <a:cs typeface="Times New Roman" panose="02020603050405020304" pitchFamily="18" charset="0"/>
                  </a:rPr>
                  <a:t>Aliasing occurs when a signal is sampled at a rate lower than the </a:t>
                </a:r>
                <a:r>
                  <a:rPr lang="en-US" sz="2200" b="1">
                    <a:effectLst/>
                    <a:latin typeface="Calibri" panose="020F0502020204030204" pitchFamily="34" charset="0"/>
                    <a:ea typeface="Calibri" panose="020F0502020204030204" pitchFamily="34" charset="0"/>
                    <a:cs typeface="Times New Roman" panose="02020603050405020304" pitchFamily="18" charset="0"/>
                  </a:rPr>
                  <a:t>Nyquist rate</a:t>
                </a:r>
                <a:endParaRPr lang="en-US" sz="2200"/>
              </a:p>
              <a:p>
                <a:r>
                  <a:rPr lang="en-US" sz="2200"/>
                  <a:t>Nyquist theorem</a:t>
                </a:r>
              </a:p>
              <a:p>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𝑓</m:t>
                        </m:r>
                      </m:e>
                      <m:sub>
                        <m:r>
                          <a:rPr lang="en-US" sz="2200" b="0" i="1">
                            <a:latin typeface="Cambria Math" panose="02040503050406030204" pitchFamily="18" charset="0"/>
                          </a:rPr>
                          <m:t>𝑠𝑎𝑚𝑝𝑙𝑖𝑛𝑔</m:t>
                        </m:r>
                      </m:sub>
                    </m:sSub>
                    <m:r>
                      <a:rPr lang="en-US" sz="2200" b="0" i="1">
                        <a:latin typeface="Cambria Math" panose="02040503050406030204" pitchFamily="18" charset="0"/>
                      </a:rPr>
                      <m:t>&gt;2 </m:t>
                    </m:r>
                    <m:sSub>
                      <m:sSubPr>
                        <m:ctrlPr>
                          <a:rPr lang="en-US" sz="2200" b="0" i="1">
                            <a:latin typeface="Cambria Math" panose="02040503050406030204" pitchFamily="18" charset="0"/>
                          </a:rPr>
                        </m:ctrlPr>
                      </m:sSubPr>
                      <m:e>
                        <m:r>
                          <a:rPr lang="en-US" sz="2200" b="0" i="1">
                            <a:latin typeface="Cambria Math" panose="02040503050406030204" pitchFamily="18" charset="0"/>
                          </a:rPr>
                          <m:t>𝑓</m:t>
                        </m:r>
                      </m:e>
                      <m:sub>
                        <m:r>
                          <a:rPr lang="en-US" sz="2200" b="0" i="1">
                            <a:latin typeface="Cambria Math" panose="02040503050406030204" pitchFamily="18" charset="0"/>
                          </a:rPr>
                          <m:t>𝑚𝑎𝑥</m:t>
                        </m:r>
                      </m:sub>
                    </m:sSub>
                    <m:r>
                      <a:rPr lang="en-US" sz="2200" b="0" i="1">
                        <a:latin typeface="Cambria Math" panose="02040503050406030204" pitchFamily="18" charset="0"/>
                      </a:rPr>
                      <m:t>. </m:t>
                    </m:r>
                  </m:oMath>
                </a14:m>
                <a:endParaRPr lang="en-US" sz="2200"/>
              </a:p>
            </p:txBody>
          </p:sp>
        </mc:Choice>
        <mc:Fallback xmlns="">
          <p:sp>
            <p:nvSpPr>
              <p:cNvPr id="3" name="Content Placeholder 2">
                <a:extLst>
                  <a:ext uri="{FF2B5EF4-FFF2-40B4-BE49-F238E27FC236}">
                    <a16:creationId xmlns:a16="http://schemas.microsoft.com/office/drawing/2014/main" id="{A65E39E2-26AA-0816-E9DD-3680FC73A55D}"/>
                  </a:ext>
                </a:extLst>
              </p:cNvPr>
              <p:cNvSpPr>
                <a:spLocks noGrp="1" noRot="1" noChangeAspect="1" noMove="1" noResize="1" noEditPoints="1" noAdjustHandles="1" noChangeArrowheads="1" noChangeShapeType="1" noTextEdit="1"/>
              </p:cNvSpPr>
              <p:nvPr>
                <p:ph idx="1"/>
              </p:nvPr>
            </p:nvSpPr>
            <p:spPr>
              <a:xfrm>
                <a:off x="5541263" y="457200"/>
                <a:ext cx="6007608" cy="1929384"/>
              </a:xfrm>
              <a:blipFill>
                <a:blip r:embed="rId2"/>
                <a:stretch>
                  <a:fillRect l="-1117" r="-142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4D0CC01-4F8F-5445-5A70-964B45E45423}"/>
              </a:ext>
            </a:extLst>
          </p:cNvPr>
          <p:cNvPicPr>
            <a:picLocks noChangeAspect="1"/>
          </p:cNvPicPr>
          <p:nvPr/>
        </p:nvPicPr>
        <p:blipFill>
          <a:blip r:embed="rId3"/>
          <a:stretch>
            <a:fillRect/>
          </a:stretch>
        </p:blipFill>
        <p:spPr>
          <a:xfrm>
            <a:off x="466344" y="2946212"/>
            <a:ext cx="5468112" cy="2925440"/>
          </a:xfrm>
          <a:prstGeom prst="rect">
            <a:avLst/>
          </a:prstGeom>
        </p:spPr>
      </p:pic>
      <p:pic>
        <p:nvPicPr>
          <p:cNvPr id="5" name="Picture 4">
            <a:extLst>
              <a:ext uri="{FF2B5EF4-FFF2-40B4-BE49-F238E27FC236}">
                <a16:creationId xmlns:a16="http://schemas.microsoft.com/office/drawing/2014/main" id="{8EA8851C-2E21-E9AC-DB5E-2F2BE360640B}"/>
              </a:ext>
            </a:extLst>
          </p:cNvPr>
          <p:cNvPicPr>
            <a:picLocks noChangeAspect="1"/>
          </p:cNvPicPr>
          <p:nvPr/>
        </p:nvPicPr>
        <p:blipFill>
          <a:blip r:embed="rId4"/>
          <a:stretch>
            <a:fillRect/>
          </a:stretch>
        </p:blipFill>
        <p:spPr>
          <a:xfrm>
            <a:off x="6254496" y="2966717"/>
            <a:ext cx="5468112" cy="2884429"/>
          </a:xfrm>
          <a:prstGeom prst="rect">
            <a:avLst/>
          </a:prstGeom>
        </p:spPr>
      </p:pic>
    </p:spTree>
    <p:extLst>
      <p:ext uri="{BB962C8B-B14F-4D97-AF65-F5344CB8AC3E}">
        <p14:creationId xmlns:p14="http://schemas.microsoft.com/office/powerpoint/2010/main" val="384774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352C4-AD73-F90F-0F95-A78A42886553}"/>
              </a:ext>
            </a:extLst>
          </p:cNvPr>
          <p:cNvSpPr>
            <a:spLocks noGrp="1"/>
          </p:cNvSpPr>
          <p:nvPr>
            <p:ph type="title"/>
          </p:nvPr>
        </p:nvSpPr>
        <p:spPr>
          <a:xfrm>
            <a:off x="630936" y="502920"/>
            <a:ext cx="3419856" cy="1463040"/>
          </a:xfrm>
        </p:spPr>
        <p:txBody>
          <a:bodyPr anchor="ctr">
            <a:normAutofit/>
          </a:bodyPr>
          <a:lstStyle/>
          <a:p>
            <a:r>
              <a:rPr lang="en-US" sz="4800" b="1"/>
              <a:t>Image Processing</a:t>
            </a:r>
          </a:p>
        </p:txBody>
      </p:sp>
      <p:sp>
        <p:nvSpPr>
          <p:cNvPr id="102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FC75E8-53A2-F258-A5AA-358AC17D2BB2}"/>
              </a:ext>
            </a:extLst>
          </p:cNvPr>
          <p:cNvSpPr>
            <a:spLocks noGrp="1"/>
          </p:cNvSpPr>
          <p:nvPr>
            <p:ph idx="1"/>
          </p:nvPr>
        </p:nvSpPr>
        <p:spPr>
          <a:xfrm>
            <a:off x="4654295" y="502920"/>
            <a:ext cx="6894576" cy="1463040"/>
          </a:xfrm>
        </p:spPr>
        <p:txBody>
          <a:bodyPr anchor="ctr">
            <a:normAutofit/>
          </a:bodyPr>
          <a:lstStyle/>
          <a:p>
            <a:r>
              <a:rPr lang="en-US" sz="2200"/>
              <a:t>Pixel:</a:t>
            </a:r>
          </a:p>
          <a:p>
            <a:r>
              <a:rPr lang="en-US" sz="2200">
                <a:effectLst/>
                <a:latin typeface="Calibri" panose="020F0502020204030204" pitchFamily="34" charset="0"/>
                <a:ea typeface="Calibri" panose="020F0502020204030204" pitchFamily="34" charset="0"/>
                <a:cs typeface="Times New Roman" panose="02020603050405020304" pitchFamily="18" charset="0"/>
              </a:rPr>
              <a:t>A pixel is the smallest unit of a digital image, representing a single point in the image grid. </a:t>
            </a:r>
            <a:r>
              <a:rPr lang="en-US" sz="2200"/>
              <a:t> </a:t>
            </a:r>
          </a:p>
          <a:p>
            <a:endParaRPr lang="en-US" sz="2200"/>
          </a:p>
        </p:txBody>
      </p:sp>
      <p:pic>
        <p:nvPicPr>
          <p:cNvPr id="1026" name="Picture 2">
            <a:extLst>
              <a:ext uri="{FF2B5EF4-FFF2-40B4-BE49-F238E27FC236}">
                <a16:creationId xmlns:a16="http://schemas.microsoft.com/office/drawing/2014/main" id="{0A5B54F3-ED80-82D5-6FE2-76FBBA9CFE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90559" y="2290936"/>
            <a:ext cx="7998690" cy="395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3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39A1F5A-E57E-4178-8F57-A18DC747E5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91618" cy="5097980"/>
          </a:xfrm>
          <a:custGeom>
            <a:avLst/>
            <a:gdLst>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516105 w 6530408"/>
              <a:gd name="connsiteY8" fmla="*/ 476071 h 5753325"/>
              <a:gd name="connsiteX9" fmla="*/ 6488360 w 6530408"/>
              <a:gd name="connsiteY9" fmla="*/ 535865 h 5753325"/>
              <a:gd name="connsiteX10" fmla="*/ 6492864 w 6530408"/>
              <a:gd name="connsiteY10" fmla="*/ 615799 h 5753325"/>
              <a:gd name="connsiteX11" fmla="*/ 6459988 w 6530408"/>
              <a:gd name="connsiteY11" fmla="*/ 707628 h 5753325"/>
              <a:gd name="connsiteX12" fmla="*/ 6453989 w 6530408"/>
              <a:gd name="connsiteY12" fmla="*/ 711876 h 5753325"/>
              <a:gd name="connsiteX13" fmla="*/ 6453209 w 6530408"/>
              <a:gd name="connsiteY13" fmla="*/ 719127 h 5753325"/>
              <a:gd name="connsiteX14" fmla="*/ 6457662 w 6530408"/>
              <a:gd name="connsiteY14" fmla="*/ 723331 h 5753325"/>
              <a:gd name="connsiteX15" fmla="*/ 6447445 w 6530408"/>
              <a:gd name="connsiteY15" fmla="*/ 780003 h 5753325"/>
              <a:gd name="connsiteX16" fmla="*/ 6426552 w 6530408"/>
              <a:gd name="connsiteY16" fmla="*/ 845805 h 5753325"/>
              <a:gd name="connsiteX17" fmla="*/ 6434072 w 6530408"/>
              <a:gd name="connsiteY17" fmla="*/ 910733 h 5753325"/>
              <a:gd name="connsiteX18" fmla="*/ 6432570 w 6530408"/>
              <a:gd name="connsiteY18" fmla="*/ 983394 h 5753325"/>
              <a:gd name="connsiteX19" fmla="*/ 6431878 w 6530408"/>
              <a:gd name="connsiteY19" fmla="*/ 1026728 h 5753325"/>
              <a:gd name="connsiteX20" fmla="*/ 6414269 w 6530408"/>
              <a:gd name="connsiteY20" fmla="*/ 1151111 h 5753325"/>
              <a:gd name="connsiteX21" fmla="*/ 6371722 w 6530408"/>
              <a:gd name="connsiteY21" fmla="*/ 1318080 h 5753325"/>
              <a:gd name="connsiteX22" fmla="*/ 6356023 w 6530408"/>
              <a:gd name="connsiteY22" fmla="*/ 1356227 h 5753325"/>
              <a:gd name="connsiteX23" fmla="*/ 6356157 w 6530408"/>
              <a:gd name="connsiteY23" fmla="*/ 1361967 h 5753325"/>
              <a:gd name="connsiteX24" fmla="*/ 6350613 w 6530408"/>
              <a:gd name="connsiteY24" fmla="*/ 1393569 h 5753325"/>
              <a:gd name="connsiteX25" fmla="*/ 6357062 w 6530408"/>
              <a:gd name="connsiteY25" fmla="*/ 1444071 h 5753325"/>
              <a:gd name="connsiteX26" fmla="*/ 6364832 w 6530408"/>
              <a:gd name="connsiteY26" fmla="*/ 1478763 h 5753325"/>
              <a:gd name="connsiteX27" fmla="*/ 6369745 w 6530408"/>
              <a:gd name="connsiteY27" fmla="*/ 1495680 h 5753325"/>
              <a:gd name="connsiteX28" fmla="*/ 6370898 w 6530408"/>
              <a:gd name="connsiteY28" fmla="*/ 1513331 h 5753325"/>
              <a:gd name="connsiteX29" fmla="*/ 6368801 w 6530408"/>
              <a:gd name="connsiteY29" fmla="*/ 1527414 h 5753325"/>
              <a:gd name="connsiteX30" fmla="*/ 6359177 w 6530408"/>
              <a:gd name="connsiteY30" fmla="*/ 1639513 h 5753325"/>
              <a:gd name="connsiteX31" fmla="*/ 6299489 w 6530408"/>
              <a:gd name="connsiteY31" fmla="*/ 1784860 h 5753325"/>
              <a:gd name="connsiteX32" fmla="*/ 6267878 w 6530408"/>
              <a:gd name="connsiteY32" fmla="*/ 1858572 h 5753325"/>
              <a:gd name="connsiteX33" fmla="*/ 6251146 w 6530408"/>
              <a:gd name="connsiteY33" fmla="*/ 1926167 h 5753325"/>
              <a:gd name="connsiteX34" fmla="*/ 6210686 w 6530408"/>
              <a:gd name="connsiteY34" fmla="*/ 2014834 h 5753325"/>
              <a:gd name="connsiteX35" fmla="*/ 6106652 w 6530408"/>
              <a:gd name="connsiteY35" fmla="*/ 2150572 h 5753325"/>
              <a:gd name="connsiteX36" fmla="*/ 6097813 w 6530408"/>
              <a:gd name="connsiteY36" fmla="*/ 2172208 h 5753325"/>
              <a:gd name="connsiteX37" fmla="*/ 6095990 w 6530408"/>
              <a:gd name="connsiteY37" fmla="*/ 2181185 h 5753325"/>
              <a:gd name="connsiteX38" fmla="*/ 6090126 w 6530408"/>
              <a:gd name="connsiteY38" fmla="*/ 2192533 h 5753325"/>
              <a:gd name="connsiteX39" fmla="*/ 6089503 w 6530408"/>
              <a:gd name="connsiteY39" fmla="*/ 2192543 h 5753325"/>
              <a:gd name="connsiteX40" fmla="*/ 6084946 w 6530408"/>
              <a:gd name="connsiteY40" fmla="*/ 2203694 h 5753325"/>
              <a:gd name="connsiteX41" fmla="*/ 5987861 w 6530408"/>
              <a:gd name="connsiteY41" fmla="*/ 2304868 h 5753325"/>
              <a:gd name="connsiteX42" fmla="*/ 5973439 w 6530408"/>
              <a:gd name="connsiteY42" fmla="*/ 2385635 h 5753325"/>
              <a:gd name="connsiteX43" fmla="*/ 5916727 w 6530408"/>
              <a:gd name="connsiteY43" fmla="*/ 2458777 h 5753325"/>
              <a:gd name="connsiteX44" fmla="*/ 5856524 w 6530408"/>
              <a:gd name="connsiteY44" fmla="*/ 2583281 h 5753325"/>
              <a:gd name="connsiteX45" fmla="*/ 5838091 w 6530408"/>
              <a:gd name="connsiteY45" fmla="*/ 2753474 h 5753325"/>
              <a:gd name="connsiteX46" fmla="*/ 5777471 w 6530408"/>
              <a:gd name="connsiteY46" fmla="*/ 2901570 h 5753325"/>
              <a:gd name="connsiteX47" fmla="*/ 5723992 w 6530408"/>
              <a:gd name="connsiteY47" fmla="*/ 2998752 h 5753325"/>
              <a:gd name="connsiteX48" fmla="*/ 5557886 w 6530408"/>
              <a:gd name="connsiteY48" fmla="*/ 3329735 h 5753325"/>
              <a:gd name="connsiteX49" fmla="*/ 5471501 w 6530408"/>
              <a:gd name="connsiteY49" fmla="*/ 3462221 h 5753325"/>
              <a:gd name="connsiteX50" fmla="*/ 5465154 w 6530408"/>
              <a:gd name="connsiteY50" fmla="*/ 3541065 h 5753325"/>
              <a:gd name="connsiteX51" fmla="*/ 5437889 w 6530408"/>
              <a:gd name="connsiteY51" fmla="*/ 3559927 h 5753325"/>
              <a:gd name="connsiteX52" fmla="*/ 5432770 w 6530408"/>
              <a:gd name="connsiteY52" fmla="*/ 3562948 h 5753325"/>
              <a:gd name="connsiteX53" fmla="*/ 5406795 w 6530408"/>
              <a:gd name="connsiteY53" fmla="*/ 3578594 h 5753325"/>
              <a:gd name="connsiteX54" fmla="*/ 5381495 w 6530408"/>
              <a:gd name="connsiteY54" fmla="*/ 3599883 h 5753325"/>
              <a:gd name="connsiteX55" fmla="*/ 5363689 w 6530408"/>
              <a:gd name="connsiteY55" fmla="*/ 3633299 h 5753325"/>
              <a:gd name="connsiteX56" fmla="*/ 5291870 w 6530408"/>
              <a:gd name="connsiteY56" fmla="*/ 3799039 h 5753325"/>
              <a:gd name="connsiteX57" fmla="*/ 5241600 w 6530408"/>
              <a:gd name="connsiteY57" fmla="*/ 3894238 h 5753325"/>
              <a:gd name="connsiteX58" fmla="*/ 5211041 w 6530408"/>
              <a:gd name="connsiteY58" fmla="*/ 3924184 h 5753325"/>
              <a:gd name="connsiteX59" fmla="*/ 5176073 w 6530408"/>
              <a:gd name="connsiteY59" fmla="*/ 3970179 h 5753325"/>
              <a:gd name="connsiteX60" fmla="*/ 5172826 w 6530408"/>
              <a:gd name="connsiteY60" fmla="*/ 3991773 h 5753325"/>
              <a:gd name="connsiteX61" fmla="*/ 5157053 w 6530408"/>
              <a:gd name="connsiteY61" fmla="*/ 3997708 h 5753325"/>
              <a:gd name="connsiteX62" fmla="*/ 5127922 w 6530408"/>
              <a:gd name="connsiteY62" fmla="*/ 4022660 h 5753325"/>
              <a:gd name="connsiteX63" fmla="*/ 5020872 w 6530408"/>
              <a:gd name="connsiteY63" fmla="*/ 4075951 h 5753325"/>
              <a:gd name="connsiteX64" fmla="*/ 4991410 w 6530408"/>
              <a:gd name="connsiteY64" fmla="*/ 4087598 h 5753325"/>
              <a:gd name="connsiteX65" fmla="*/ 4930112 w 6530408"/>
              <a:gd name="connsiteY65" fmla="*/ 4138459 h 5753325"/>
              <a:gd name="connsiteX66" fmla="*/ 4834224 w 6530408"/>
              <a:gd name="connsiteY66" fmla="*/ 4231643 h 5753325"/>
              <a:gd name="connsiteX67" fmla="*/ 4812599 w 6530408"/>
              <a:gd name="connsiteY67" fmla="*/ 4249449 h 5753325"/>
              <a:gd name="connsiteX68" fmla="*/ 4789188 w 6530408"/>
              <a:gd name="connsiteY68" fmla="*/ 4256678 h 5753325"/>
              <a:gd name="connsiteX69" fmla="*/ 4779554 w 6530408"/>
              <a:gd name="connsiteY69" fmla="*/ 4251313 h 5753325"/>
              <a:gd name="connsiteX70" fmla="*/ 4766885 w 6530408"/>
              <a:gd name="connsiteY70" fmla="*/ 4259812 h 5753325"/>
              <a:gd name="connsiteX71" fmla="*/ 4762510 w 6530408"/>
              <a:gd name="connsiteY71" fmla="*/ 4260383 h 5753325"/>
              <a:gd name="connsiteX72" fmla="*/ 4738416 w 6530408"/>
              <a:gd name="connsiteY72" fmla="*/ 4265355 h 5753325"/>
              <a:gd name="connsiteX73" fmla="*/ 4712007 w 6530408"/>
              <a:gd name="connsiteY73" fmla="*/ 4317892 h 5753325"/>
              <a:gd name="connsiteX74" fmla="*/ 4658930 w 6530408"/>
              <a:gd name="connsiteY74" fmla="*/ 4348041 h 5753325"/>
              <a:gd name="connsiteX75" fmla="*/ 4443526 w 6530408"/>
              <a:gd name="connsiteY75" fmla="*/ 4507851 h 5753325"/>
              <a:gd name="connsiteX76" fmla="*/ 4289766 w 6530408"/>
              <a:gd name="connsiteY76" fmla="*/ 4711450 h 5753325"/>
              <a:gd name="connsiteX77" fmla="*/ 4150870 w 6530408"/>
              <a:gd name="connsiteY77" fmla="*/ 4818480 h 5753325"/>
              <a:gd name="connsiteX78" fmla="*/ 4006639 w 6530408"/>
              <a:gd name="connsiteY78" fmla="*/ 4933815 h 5753325"/>
              <a:gd name="connsiteX79" fmla="*/ 3298210 w 6530408"/>
              <a:gd name="connsiteY79" fmla="*/ 5070790 h 5753325"/>
              <a:gd name="connsiteX80" fmla="*/ 2947678 w 6530408"/>
              <a:gd name="connsiteY80" fmla="*/ 5117869 h 5753325"/>
              <a:gd name="connsiteX81" fmla="*/ 2822169 w 6530408"/>
              <a:gd name="connsiteY81" fmla="*/ 5129396 h 5753325"/>
              <a:gd name="connsiteX82" fmla="*/ 2538773 w 6530408"/>
              <a:gd name="connsiteY82" fmla="*/ 5313397 h 5753325"/>
              <a:gd name="connsiteX83" fmla="*/ 2014500 w 6530408"/>
              <a:gd name="connsiteY83" fmla="*/ 5519744 h 5753325"/>
              <a:gd name="connsiteX84" fmla="*/ 1934391 w 6530408"/>
              <a:gd name="connsiteY84" fmla="*/ 5591335 h 5753325"/>
              <a:gd name="connsiteX85" fmla="*/ 1892550 w 6530408"/>
              <a:gd name="connsiteY85" fmla="*/ 5649708 h 5753325"/>
              <a:gd name="connsiteX86" fmla="*/ 1854769 w 6530408"/>
              <a:gd name="connsiteY86" fmla="*/ 5647691 h 5753325"/>
              <a:gd name="connsiteX87" fmla="*/ 1809461 w 6530408"/>
              <a:gd name="connsiteY87" fmla="*/ 5648628 h 5753325"/>
              <a:gd name="connsiteX88" fmla="*/ 1745150 w 6530408"/>
              <a:gd name="connsiteY88" fmla="*/ 5693879 h 5753325"/>
              <a:gd name="connsiteX89" fmla="*/ 1713375 w 6530408"/>
              <a:gd name="connsiteY89" fmla="*/ 5684672 h 5753325"/>
              <a:gd name="connsiteX90" fmla="*/ 1707808 w 6530408"/>
              <a:gd name="connsiteY90" fmla="*/ 5682611 h 5753325"/>
              <a:gd name="connsiteX91" fmla="*/ 1679313 w 6530408"/>
              <a:gd name="connsiteY91" fmla="*/ 5672360 h 5753325"/>
              <a:gd name="connsiteX92" fmla="*/ 1646933 w 6530408"/>
              <a:gd name="connsiteY92" fmla="*/ 5666227 h 5753325"/>
              <a:gd name="connsiteX93" fmla="*/ 1610055 w 6530408"/>
              <a:gd name="connsiteY93" fmla="*/ 5673643 h 5753325"/>
              <a:gd name="connsiteX94" fmla="*/ 1437641 w 6530408"/>
              <a:gd name="connsiteY94" fmla="*/ 5723266 h 5753325"/>
              <a:gd name="connsiteX95" fmla="*/ 1332869 w 6530408"/>
              <a:gd name="connsiteY95" fmla="*/ 5744752 h 5753325"/>
              <a:gd name="connsiteX96" fmla="*/ 1290525 w 6530408"/>
              <a:gd name="connsiteY96" fmla="*/ 5740036 h 5753325"/>
              <a:gd name="connsiteX97" fmla="*/ 1233107 w 6530408"/>
              <a:gd name="connsiteY97" fmla="*/ 5742106 h 5753325"/>
              <a:gd name="connsiteX98" fmla="*/ 1214532 w 6530408"/>
              <a:gd name="connsiteY98" fmla="*/ 5753325 h 5753325"/>
              <a:gd name="connsiteX99" fmla="*/ 1199955 w 6530408"/>
              <a:gd name="connsiteY99" fmla="*/ 5744831 h 5753325"/>
              <a:gd name="connsiteX100" fmla="*/ 1162337 w 6530408"/>
              <a:gd name="connsiteY100" fmla="*/ 5738048 h 5753325"/>
              <a:gd name="connsiteX101" fmla="*/ 1053457 w 6530408"/>
              <a:gd name="connsiteY101" fmla="*/ 5688676 h 5753325"/>
              <a:gd name="connsiteX102" fmla="*/ 1025798 w 6530408"/>
              <a:gd name="connsiteY102" fmla="*/ 5673166 h 5753325"/>
              <a:gd name="connsiteX103" fmla="*/ 947900 w 6530408"/>
              <a:gd name="connsiteY103" fmla="*/ 5657848 h 5753325"/>
              <a:gd name="connsiteX104" fmla="*/ 815627 w 6530408"/>
              <a:gd name="connsiteY104" fmla="*/ 5642557 h 5753325"/>
              <a:gd name="connsiteX105" fmla="*/ 788251 w 6530408"/>
              <a:gd name="connsiteY105" fmla="*/ 5637065 h 5753325"/>
              <a:gd name="connsiteX106" fmla="*/ 767822 w 6530408"/>
              <a:gd name="connsiteY106" fmla="*/ 5623450 h 5753325"/>
              <a:gd name="connsiteX107" fmla="*/ 765791 w 6530408"/>
              <a:gd name="connsiteY107" fmla="*/ 5612539 h 5753325"/>
              <a:gd name="connsiteX108" fmla="*/ 751230 w 6530408"/>
              <a:gd name="connsiteY108" fmla="*/ 5608092 h 5753325"/>
              <a:gd name="connsiteX109" fmla="*/ 748008 w 6530408"/>
              <a:gd name="connsiteY109" fmla="*/ 5605052 h 5753325"/>
              <a:gd name="connsiteX110" fmla="*/ 728871 w 6530408"/>
              <a:gd name="connsiteY110" fmla="*/ 5589469 h 5753325"/>
              <a:gd name="connsiteX111" fmla="*/ 671898 w 6530408"/>
              <a:gd name="connsiteY111" fmla="*/ 5602363 h 5753325"/>
              <a:gd name="connsiteX112" fmla="*/ 615065 w 6530408"/>
              <a:gd name="connsiteY112" fmla="*/ 5580257 h 5753325"/>
              <a:gd name="connsiteX113" fmla="*/ 355785 w 6530408"/>
              <a:gd name="connsiteY113" fmla="*/ 5514383 h 5753325"/>
              <a:gd name="connsiteX114" fmla="*/ 102269 w 6530408"/>
              <a:gd name="connsiteY114" fmla="*/ 5524347 h 5753325"/>
              <a:gd name="connsiteX115" fmla="*/ 13160 w 6530408"/>
              <a:gd name="connsiteY115" fmla="*/ 5514159 h 5753325"/>
              <a:gd name="connsiteX116" fmla="*/ 0 w 6530408"/>
              <a:gd name="connsiteY116" fmla="*/ 5511735 h 5753325"/>
              <a:gd name="connsiteX0" fmla="*/ 0 w 6530408"/>
              <a:gd name="connsiteY0" fmla="*/ 0 h 5753325"/>
              <a:gd name="connsiteX1" fmla="*/ 6438980 w 6530408"/>
              <a:gd name="connsiteY1" fmla="*/ 0 h 5753325"/>
              <a:gd name="connsiteX2" fmla="*/ 6439047 w 6530408"/>
              <a:gd name="connsiteY2" fmla="*/ 147 h 5753325"/>
              <a:gd name="connsiteX3" fmla="*/ 6443456 w 6530408"/>
              <a:gd name="connsiteY3" fmla="*/ 130105 h 5753325"/>
              <a:gd name="connsiteX4" fmla="*/ 6447632 w 6530408"/>
              <a:gd name="connsiteY4" fmla="*/ 170016 h 5753325"/>
              <a:gd name="connsiteX5" fmla="*/ 6465936 w 6530408"/>
              <a:gd name="connsiteY5" fmla="*/ 274847 h 5753325"/>
              <a:gd name="connsiteX6" fmla="*/ 6506836 w 6530408"/>
              <a:gd name="connsiteY6" fmla="*/ 331778 h 5753325"/>
              <a:gd name="connsiteX7" fmla="*/ 6530408 w 6530408"/>
              <a:gd name="connsiteY7" fmla="*/ 427517 h 5753325"/>
              <a:gd name="connsiteX8" fmla="*/ 6488360 w 6530408"/>
              <a:gd name="connsiteY8" fmla="*/ 535865 h 5753325"/>
              <a:gd name="connsiteX9" fmla="*/ 6492864 w 6530408"/>
              <a:gd name="connsiteY9" fmla="*/ 615799 h 5753325"/>
              <a:gd name="connsiteX10" fmla="*/ 6459988 w 6530408"/>
              <a:gd name="connsiteY10" fmla="*/ 707628 h 5753325"/>
              <a:gd name="connsiteX11" fmla="*/ 6453989 w 6530408"/>
              <a:gd name="connsiteY11" fmla="*/ 711876 h 5753325"/>
              <a:gd name="connsiteX12" fmla="*/ 6453209 w 6530408"/>
              <a:gd name="connsiteY12" fmla="*/ 719127 h 5753325"/>
              <a:gd name="connsiteX13" fmla="*/ 6457662 w 6530408"/>
              <a:gd name="connsiteY13" fmla="*/ 723331 h 5753325"/>
              <a:gd name="connsiteX14" fmla="*/ 6447445 w 6530408"/>
              <a:gd name="connsiteY14" fmla="*/ 780003 h 5753325"/>
              <a:gd name="connsiteX15" fmla="*/ 6426552 w 6530408"/>
              <a:gd name="connsiteY15" fmla="*/ 845805 h 5753325"/>
              <a:gd name="connsiteX16" fmla="*/ 6434072 w 6530408"/>
              <a:gd name="connsiteY16" fmla="*/ 910733 h 5753325"/>
              <a:gd name="connsiteX17" fmla="*/ 6432570 w 6530408"/>
              <a:gd name="connsiteY17" fmla="*/ 983394 h 5753325"/>
              <a:gd name="connsiteX18" fmla="*/ 6431878 w 6530408"/>
              <a:gd name="connsiteY18" fmla="*/ 1026728 h 5753325"/>
              <a:gd name="connsiteX19" fmla="*/ 6414269 w 6530408"/>
              <a:gd name="connsiteY19" fmla="*/ 1151111 h 5753325"/>
              <a:gd name="connsiteX20" fmla="*/ 6371722 w 6530408"/>
              <a:gd name="connsiteY20" fmla="*/ 1318080 h 5753325"/>
              <a:gd name="connsiteX21" fmla="*/ 6356023 w 6530408"/>
              <a:gd name="connsiteY21" fmla="*/ 1356227 h 5753325"/>
              <a:gd name="connsiteX22" fmla="*/ 6356157 w 6530408"/>
              <a:gd name="connsiteY22" fmla="*/ 1361967 h 5753325"/>
              <a:gd name="connsiteX23" fmla="*/ 6350613 w 6530408"/>
              <a:gd name="connsiteY23" fmla="*/ 1393569 h 5753325"/>
              <a:gd name="connsiteX24" fmla="*/ 6357062 w 6530408"/>
              <a:gd name="connsiteY24" fmla="*/ 1444071 h 5753325"/>
              <a:gd name="connsiteX25" fmla="*/ 6364832 w 6530408"/>
              <a:gd name="connsiteY25" fmla="*/ 1478763 h 5753325"/>
              <a:gd name="connsiteX26" fmla="*/ 6369745 w 6530408"/>
              <a:gd name="connsiteY26" fmla="*/ 1495680 h 5753325"/>
              <a:gd name="connsiteX27" fmla="*/ 6370898 w 6530408"/>
              <a:gd name="connsiteY27" fmla="*/ 1513331 h 5753325"/>
              <a:gd name="connsiteX28" fmla="*/ 6368801 w 6530408"/>
              <a:gd name="connsiteY28" fmla="*/ 1527414 h 5753325"/>
              <a:gd name="connsiteX29" fmla="*/ 6359177 w 6530408"/>
              <a:gd name="connsiteY29" fmla="*/ 1639513 h 5753325"/>
              <a:gd name="connsiteX30" fmla="*/ 6299489 w 6530408"/>
              <a:gd name="connsiteY30" fmla="*/ 1784860 h 5753325"/>
              <a:gd name="connsiteX31" fmla="*/ 6267878 w 6530408"/>
              <a:gd name="connsiteY31" fmla="*/ 1858572 h 5753325"/>
              <a:gd name="connsiteX32" fmla="*/ 6251146 w 6530408"/>
              <a:gd name="connsiteY32" fmla="*/ 1926167 h 5753325"/>
              <a:gd name="connsiteX33" fmla="*/ 6210686 w 6530408"/>
              <a:gd name="connsiteY33" fmla="*/ 2014834 h 5753325"/>
              <a:gd name="connsiteX34" fmla="*/ 6106652 w 6530408"/>
              <a:gd name="connsiteY34" fmla="*/ 2150572 h 5753325"/>
              <a:gd name="connsiteX35" fmla="*/ 6097813 w 6530408"/>
              <a:gd name="connsiteY35" fmla="*/ 2172208 h 5753325"/>
              <a:gd name="connsiteX36" fmla="*/ 6095990 w 6530408"/>
              <a:gd name="connsiteY36" fmla="*/ 2181185 h 5753325"/>
              <a:gd name="connsiteX37" fmla="*/ 6090126 w 6530408"/>
              <a:gd name="connsiteY37" fmla="*/ 2192533 h 5753325"/>
              <a:gd name="connsiteX38" fmla="*/ 6089503 w 6530408"/>
              <a:gd name="connsiteY38" fmla="*/ 2192543 h 5753325"/>
              <a:gd name="connsiteX39" fmla="*/ 6084946 w 6530408"/>
              <a:gd name="connsiteY39" fmla="*/ 2203694 h 5753325"/>
              <a:gd name="connsiteX40" fmla="*/ 5987861 w 6530408"/>
              <a:gd name="connsiteY40" fmla="*/ 2304868 h 5753325"/>
              <a:gd name="connsiteX41" fmla="*/ 5973439 w 6530408"/>
              <a:gd name="connsiteY41" fmla="*/ 2385635 h 5753325"/>
              <a:gd name="connsiteX42" fmla="*/ 5916727 w 6530408"/>
              <a:gd name="connsiteY42" fmla="*/ 2458777 h 5753325"/>
              <a:gd name="connsiteX43" fmla="*/ 5856524 w 6530408"/>
              <a:gd name="connsiteY43" fmla="*/ 2583281 h 5753325"/>
              <a:gd name="connsiteX44" fmla="*/ 5838091 w 6530408"/>
              <a:gd name="connsiteY44" fmla="*/ 2753474 h 5753325"/>
              <a:gd name="connsiteX45" fmla="*/ 5777471 w 6530408"/>
              <a:gd name="connsiteY45" fmla="*/ 2901570 h 5753325"/>
              <a:gd name="connsiteX46" fmla="*/ 5723992 w 6530408"/>
              <a:gd name="connsiteY46" fmla="*/ 2998752 h 5753325"/>
              <a:gd name="connsiteX47" fmla="*/ 5557886 w 6530408"/>
              <a:gd name="connsiteY47" fmla="*/ 3329735 h 5753325"/>
              <a:gd name="connsiteX48" fmla="*/ 5471501 w 6530408"/>
              <a:gd name="connsiteY48" fmla="*/ 3462221 h 5753325"/>
              <a:gd name="connsiteX49" fmla="*/ 5465154 w 6530408"/>
              <a:gd name="connsiteY49" fmla="*/ 3541065 h 5753325"/>
              <a:gd name="connsiteX50" fmla="*/ 5437889 w 6530408"/>
              <a:gd name="connsiteY50" fmla="*/ 3559927 h 5753325"/>
              <a:gd name="connsiteX51" fmla="*/ 5432770 w 6530408"/>
              <a:gd name="connsiteY51" fmla="*/ 3562948 h 5753325"/>
              <a:gd name="connsiteX52" fmla="*/ 5406795 w 6530408"/>
              <a:gd name="connsiteY52" fmla="*/ 3578594 h 5753325"/>
              <a:gd name="connsiteX53" fmla="*/ 5381495 w 6530408"/>
              <a:gd name="connsiteY53" fmla="*/ 3599883 h 5753325"/>
              <a:gd name="connsiteX54" fmla="*/ 5363689 w 6530408"/>
              <a:gd name="connsiteY54" fmla="*/ 3633299 h 5753325"/>
              <a:gd name="connsiteX55" fmla="*/ 5291870 w 6530408"/>
              <a:gd name="connsiteY55" fmla="*/ 3799039 h 5753325"/>
              <a:gd name="connsiteX56" fmla="*/ 5241600 w 6530408"/>
              <a:gd name="connsiteY56" fmla="*/ 3894238 h 5753325"/>
              <a:gd name="connsiteX57" fmla="*/ 5211041 w 6530408"/>
              <a:gd name="connsiteY57" fmla="*/ 3924184 h 5753325"/>
              <a:gd name="connsiteX58" fmla="*/ 5176073 w 6530408"/>
              <a:gd name="connsiteY58" fmla="*/ 3970179 h 5753325"/>
              <a:gd name="connsiteX59" fmla="*/ 5172826 w 6530408"/>
              <a:gd name="connsiteY59" fmla="*/ 3991773 h 5753325"/>
              <a:gd name="connsiteX60" fmla="*/ 5157053 w 6530408"/>
              <a:gd name="connsiteY60" fmla="*/ 3997708 h 5753325"/>
              <a:gd name="connsiteX61" fmla="*/ 5127922 w 6530408"/>
              <a:gd name="connsiteY61" fmla="*/ 4022660 h 5753325"/>
              <a:gd name="connsiteX62" fmla="*/ 5020872 w 6530408"/>
              <a:gd name="connsiteY62" fmla="*/ 4075951 h 5753325"/>
              <a:gd name="connsiteX63" fmla="*/ 4991410 w 6530408"/>
              <a:gd name="connsiteY63" fmla="*/ 4087598 h 5753325"/>
              <a:gd name="connsiteX64" fmla="*/ 4930112 w 6530408"/>
              <a:gd name="connsiteY64" fmla="*/ 4138459 h 5753325"/>
              <a:gd name="connsiteX65" fmla="*/ 4834224 w 6530408"/>
              <a:gd name="connsiteY65" fmla="*/ 4231643 h 5753325"/>
              <a:gd name="connsiteX66" fmla="*/ 4812599 w 6530408"/>
              <a:gd name="connsiteY66" fmla="*/ 4249449 h 5753325"/>
              <a:gd name="connsiteX67" fmla="*/ 4789188 w 6530408"/>
              <a:gd name="connsiteY67" fmla="*/ 4256678 h 5753325"/>
              <a:gd name="connsiteX68" fmla="*/ 4779554 w 6530408"/>
              <a:gd name="connsiteY68" fmla="*/ 4251313 h 5753325"/>
              <a:gd name="connsiteX69" fmla="*/ 4766885 w 6530408"/>
              <a:gd name="connsiteY69" fmla="*/ 4259812 h 5753325"/>
              <a:gd name="connsiteX70" fmla="*/ 4762510 w 6530408"/>
              <a:gd name="connsiteY70" fmla="*/ 4260383 h 5753325"/>
              <a:gd name="connsiteX71" fmla="*/ 4738416 w 6530408"/>
              <a:gd name="connsiteY71" fmla="*/ 4265355 h 5753325"/>
              <a:gd name="connsiteX72" fmla="*/ 4712007 w 6530408"/>
              <a:gd name="connsiteY72" fmla="*/ 4317892 h 5753325"/>
              <a:gd name="connsiteX73" fmla="*/ 4658930 w 6530408"/>
              <a:gd name="connsiteY73" fmla="*/ 4348041 h 5753325"/>
              <a:gd name="connsiteX74" fmla="*/ 4443526 w 6530408"/>
              <a:gd name="connsiteY74" fmla="*/ 4507851 h 5753325"/>
              <a:gd name="connsiteX75" fmla="*/ 4289766 w 6530408"/>
              <a:gd name="connsiteY75" fmla="*/ 4711450 h 5753325"/>
              <a:gd name="connsiteX76" fmla="*/ 4150870 w 6530408"/>
              <a:gd name="connsiteY76" fmla="*/ 4818480 h 5753325"/>
              <a:gd name="connsiteX77" fmla="*/ 4006639 w 6530408"/>
              <a:gd name="connsiteY77" fmla="*/ 4933815 h 5753325"/>
              <a:gd name="connsiteX78" fmla="*/ 3298210 w 6530408"/>
              <a:gd name="connsiteY78" fmla="*/ 5070790 h 5753325"/>
              <a:gd name="connsiteX79" fmla="*/ 2947678 w 6530408"/>
              <a:gd name="connsiteY79" fmla="*/ 5117869 h 5753325"/>
              <a:gd name="connsiteX80" fmla="*/ 2822169 w 6530408"/>
              <a:gd name="connsiteY80" fmla="*/ 5129396 h 5753325"/>
              <a:gd name="connsiteX81" fmla="*/ 2538773 w 6530408"/>
              <a:gd name="connsiteY81" fmla="*/ 5313397 h 5753325"/>
              <a:gd name="connsiteX82" fmla="*/ 2014500 w 6530408"/>
              <a:gd name="connsiteY82" fmla="*/ 5519744 h 5753325"/>
              <a:gd name="connsiteX83" fmla="*/ 1934391 w 6530408"/>
              <a:gd name="connsiteY83" fmla="*/ 5591335 h 5753325"/>
              <a:gd name="connsiteX84" fmla="*/ 1892550 w 6530408"/>
              <a:gd name="connsiteY84" fmla="*/ 5649708 h 5753325"/>
              <a:gd name="connsiteX85" fmla="*/ 1854769 w 6530408"/>
              <a:gd name="connsiteY85" fmla="*/ 5647691 h 5753325"/>
              <a:gd name="connsiteX86" fmla="*/ 1809461 w 6530408"/>
              <a:gd name="connsiteY86" fmla="*/ 5648628 h 5753325"/>
              <a:gd name="connsiteX87" fmla="*/ 1745150 w 6530408"/>
              <a:gd name="connsiteY87" fmla="*/ 5693879 h 5753325"/>
              <a:gd name="connsiteX88" fmla="*/ 1713375 w 6530408"/>
              <a:gd name="connsiteY88" fmla="*/ 5684672 h 5753325"/>
              <a:gd name="connsiteX89" fmla="*/ 1707808 w 6530408"/>
              <a:gd name="connsiteY89" fmla="*/ 5682611 h 5753325"/>
              <a:gd name="connsiteX90" fmla="*/ 1679313 w 6530408"/>
              <a:gd name="connsiteY90" fmla="*/ 5672360 h 5753325"/>
              <a:gd name="connsiteX91" fmla="*/ 1646933 w 6530408"/>
              <a:gd name="connsiteY91" fmla="*/ 5666227 h 5753325"/>
              <a:gd name="connsiteX92" fmla="*/ 1610055 w 6530408"/>
              <a:gd name="connsiteY92" fmla="*/ 5673643 h 5753325"/>
              <a:gd name="connsiteX93" fmla="*/ 1437641 w 6530408"/>
              <a:gd name="connsiteY93" fmla="*/ 5723266 h 5753325"/>
              <a:gd name="connsiteX94" fmla="*/ 1332869 w 6530408"/>
              <a:gd name="connsiteY94" fmla="*/ 5744752 h 5753325"/>
              <a:gd name="connsiteX95" fmla="*/ 1290525 w 6530408"/>
              <a:gd name="connsiteY95" fmla="*/ 5740036 h 5753325"/>
              <a:gd name="connsiteX96" fmla="*/ 1233107 w 6530408"/>
              <a:gd name="connsiteY96" fmla="*/ 5742106 h 5753325"/>
              <a:gd name="connsiteX97" fmla="*/ 1214532 w 6530408"/>
              <a:gd name="connsiteY97" fmla="*/ 5753325 h 5753325"/>
              <a:gd name="connsiteX98" fmla="*/ 1199955 w 6530408"/>
              <a:gd name="connsiteY98" fmla="*/ 5744831 h 5753325"/>
              <a:gd name="connsiteX99" fmla="*/ 1162337 w 6530408"/>
              <a:gd name="connsiteY99" fmla="*/ 5738048 h 5753325"/>
              <a:gd name="connsiteX100" fmla="*/ 1053457 w 6530408"/>
              <a:gd name="connsiteY100" fmla="*/ 5688676 h 5753325"/>
              <a:gd name="connsiteX101" fmla="*/ 1025798 w 6530408"/>
              <a:gd name="connsiteY101" fmla="*/ 5673166 h 5753325"/>
              <a:gd name="connsiteX102" fmla="*/ 947900 w 6530408"/>
              <a:gd name="connsiteY102" fmla="*/ 5657848 h 5753325"/>
              <a:gd name="connsiteX103" fmla="*/ 815627 w 6530408"/>
              <a:gd name="connsiteY103" fmla="*/ 5642557 h 5753325"/>
              <a:gd name="connsiteX104" fmla="*/ 788251 w 6530408"/>
              <a:gd name="connsiteY104" fmla="*/ 5637065 h 5753325"/>
              <a:gd name="connsiteX105" fmla="*/ 767822 w 6530408"/>
              <a:gd name="connsiteY105" fmla="*/ 5623450 h 5753325"/>
              <a:gd name="connsiteX106" fmla="*/ 765791 w 6530408"/>
              <a:gd name="connsiteY106" fmla="*/ 5612539 h 5753325"/>
              <a:gd name="connsiteX107" fmla="*/ 751230 w 6530408"/>
              <a:gd name="connsiteY107" fmla="*/ 5608092 h 5753325"/>
              <a:gd name="connsiteX108" fmla="*/ 748008 w 6530408"/>
              <a:gd name="connsiteY108" fmla="*/ 5605052 h 5753325"/>
              <a:gd name="connsiteX109" fmla="*/ 728871 w 6530408"/>
              <a:gd name="connsiteY109" fmla="*/ 5589469 h 5753325"/>
              <a:gd name="connsiteX110" fmla="*/ 671898 w 6530408"/>
              <a:gd name="connsiteY110" fmla="*/ 5602363 h 5753325"/>
              <a:gd name="connsiteX111" fmla="*/ 615065 w 6530408"/>
              <a:gd name="connsiteY111" fmla="*/ 5580257 h 5753325"/>
              <a:gd name="connsiteX112" fmla="*/ 355785 w 6530408"/>
              <a:gd name="connsiteY112" fmla="*/ 5514383 h 5753325"/>
              <a:gd name="connsiteX113" fmla="*/ 102269 w 6530408"/>
              <a:gd name="connsiteY113" fmla="*/ 5524347 h 5753325"/>
              <a:gd name="connsiteX114" fmla="*/ 13160 w 6530408"/>
              <a:gd name="connsiteY114" fmla="*/ 5514159 h 5753325"/>
              <a:gd name="connsiteX115" fmla="*/ 0 w 6530408"/>
              <a:gd name="connsiteY115" fmla="*/ 5511735 h 5753325"/>
              <a:gd name="connsiteX116" fmla="*/ 0 w 6530408"/>
              <a:gd name="connsiteY116" fmla="*/ 0 h 5753325"/>
              <a:gd name="connsiteX0" fmla="*/ 0 w 6506836"/>
              <a:gd name="connsiteY0" fmla="*/ 0 h 5753325"/>
              <a:gd name="connsiteX1" fmla="*/ 6438980 w 6506836"/>
              <a:gd name="connsiteY1" fmla="*/ 0 h 5753325"/>
              <a:gd name="connsiteX2" fmla="*/ 6439047 w 6506836"/>
              <a:gd name="connsiteY2" fmla="*/ 147 h 5753325"/>
              <a:gd name="connsiteX3" fmla="*/ 6443456 w 6506836"/>
              <a:gd name="connsiteY3" fmla="*/ 130105 h 5753325"/>
              <a:gd name="connsiteX4" fmla="*/ 6447632 w 6506836"/>
              <a:gd name="connsiteY4" fmla="*/ 170016 h 5753325"/>
              <a:gd name="connsiteX5" fmla="*/ 6465936 w 6506836"/>
              <a:gd name="connsiteY5" fmla="*/ 274847 h 5753325"/>
              <a:gd name="connsiteX6" fmla="*/ 6506836 w 6506836"/>
              <a:gd name="connsiteY6" fmla="*/ 331778 h 5753325"/>
              <a:gd name="connsiteX7" fmla="*/ 6488360 w 6506836"/>
              <a:gd name="connsiteY7" fmla="*/ 535865 h 5753325"/>
              <a:gd name="connsiteX8" fmla="*/ 6492864 w 6506836"/>
              <a:gd name="connsiteY8" fmla="*/ 615799 h 5753325"/>
              <a:gd name="connsiteX9" fmla="*/ 6459988 w 6506836"/>
              <a:gd name="connsiteY9" fmla="*/ 707628 h 5753325"/>
              <a:gd name="connsiteX10" fmla="*/ 6453989 w 6506836"/>
              <a:gd name="connsiteY10" fmla="*/ 711876 h 5753325"/>
              <a:gd name="connsiteX11" fmla="*/ 6453209 w 6506836"/>
              <a:gd name="connsiteY11" fmla="*/ 719127 h 5753325"/>
              <a:gd name="connsiteX12" fmla="*/ 6457662 w 6506836"/>
              <a:gd name="connsiteY12" fmla="*/ 723331 h 5753325"/>
              <a:gd name="connsiteX13" fmla="*/ 6447445 w 6506836"/>
              <a:gd name="connsiteY13" fmla="*/ 780003 h 5753325"/>
              <a:gd name="connsiteX14" fmla="*/ 6426552 w 6506836"/>
              <a:gd name="connsiteY14" fmla="*/ 845805 h 5753325"/>
              <a:gd name="connsiteX15" fmla="*/ 6434072 w 6506836"/>
              <a:gd name="connsiteY15" fmla="*/ 910733 h 5753325"/>
              <a:gd name="connsiteX16" fmla="*/ 6432570 w 6506836"/>
              <a:gd name="connsiteY16" fmla="*/ 983394 h 5753325"/>
              <a:gd name="connsiteX17" fmla="*/ 6431878 w 6506836"/>
              <a:gd name="connsiteY17" fmla="*/ 1026728 h 5753325"/>
              <a:gd name="connsiteX18" fmla="*/ 6414269 w 6506836"/>
              <a:gd name="connsiteY18" fmla="*/ 1151111 h 5753325"/>
              <a:gd name="connsiteX19" fmla="*/ 6371722 w 6506836"/>
              <a:gd name="connsiteY19" fmla="*/ 1318080 h 5753325"/>
              <a:gd name="connsiteX20" fmla="*/ 6356023 w 6506836"/>
              <a:gd name="connsiteY20" fmla="*/ 1356227 h 5753325"/>
              <a:gd name="connsiteX21" fmla="*/ 6356157 w 6506836"/>
              <a:gd name="connsiteY21" fmla="*/ 1361967 h 5753325"/>
              <a:gd name="connsiteX22" fmla="*/ 6350613 w 6506836"/>
              <a:gd name="connsiteY22" fmla="*/ 1393569 h 5753325"/>
              <a:gd name="connsiteX23" fmla="*/ 6357062 w 6506836"/>
              <a:gd name="connsiteY23" fmla="*/ 1444071 h 5753325"/>
              <a:gd name="connsiteX24" fmla="*/ 6364832 w 6506836"/>
              <a:gd name="connsiteY24" fmla="*/ 1478763 h 5753325"/>
              <a:gd name="connsiteX25" fmla="*/ 6369745 w 6506836"/>
              <a:gd name="connsiteY25" fmla="*/ 1495680 h 5753325"/>
              <a:gd name="connsiteX26" fmla="*/ 6370898 w 6506836"/>
              <a:gd name="connsiteY26" fmla="*/ 1513331 h 5753325"/>
              <a:gd name="connsiteX27" fmla="*/ 6368801 w 6506836"/>
              <a:gd name="connsiteY27" fmla="*/ 1527414 h 5753325"/>
              <a:gd name="connsiteX28" fmla="*/ 6359177 w 6506836"/>
              <a:gd name="connsiteY28" fmla="*/ 1639513 h 5753325"/>
              <a:gd name="connsiteX29" fmla="*/ 6299489 w 6506836"/>
              <a:gd name="connsiteY29" fmla="*/ 1784860 h 5753325"/>
              <a:gd name="connsiteX30" fmla="*/ 6267878 w 6506836"/>
              <a:gd name="connsiteY30" fmla="*/ 1858572 h 5753325"/>
              <a:gd name="connsiteX31" fmla="*/ 6251146 w 6506836"/>
              <a:gd name="connsiteY31" fmla="*/ 1926167 h 5753325"/>
              <a:gd name="connsiteX32" fmla="*/ 6210686 w 6506836"/>
              <a:gd name="connsiteY32" fmla="*/ 2014834 h 5753325"/>
              <a:gd name="connsiteX33" fmla="*/ 6106652 w 6506836"/>
              <a:gd name="connsiteY33" fmla="*/ 2150572 h 5753325"/>
              <a:gd name="connsiteX34" fmla="*/ 6097813 w 6506836"/>
              <a:gd name="connsiteY34" fmla="*/ 2172208 h 5753325"/>
              <a:gd name="connsiteX35" fmla="*/ 6095990 w 6506836"/>
              <a:gd name="connsiteY35" fmla="*/ 2181185 h 5753325"/>
              <a:gd name="connsiteX36" fmla="*/ 6090126 w 6506836"/>
              <a:gd name="connsiteY36" fmla="*/ 2192533 h 5753325"/>
              <a:gd name="connsiteX37" fmla="*/ 6089503 w 6506836"/>
              <a:gd name="connsiteY37" fmla="*/ 2192543 h 5753325"/>
              <a:gd name="connsiteX38" fmla="*/ 6084946 w 6506836"/>
              <a:gd name="connsiteY38" fmla="*/ 2203694 h 5753325"/>
              <a:gd name="connsiteX39" fmla="*/ 5987861 w 6506836"/>
              <a:gd name="connsiteY39" fmla="*/ 2304868 h 5753325"/>
              <a:gd name="connsiteX40" fmla="*/ 5973439 w 6506836"/>
              <a:gd name="connsiteY40" fmla="*/ 2385635 h 5753325"/>
              <a:gd name="connsiteX41" fmla="*/ 5916727 w 6506836"/>
              <a:gd name="connsiteY41" fmla="*/ 2458777 h 5753325"/>
              <a:gd name="connsiteX42" fmla="*/ 5856524 w 6506836"/>
              <a:gd name="connsiteY42" fmla="*/ 2583281 h 5753325"/>
              <a:gd name="connsiteX43" fmla="*/ 5838091 w 6506836"/>
              <a:gd name="connsiteY43" fmla="*/ 2753474 h 5753325"/>
              <a:gd name="connsiteX44" fmla="*/ 5777471 w 6506836"/>
              <a:gd name="connsiteY44" fmla="*/ 2901570 h 5753325"/>
              <a:gd name="connsiteX45" fmla="*/ 5723992 w 6506836"/>
              <a:gd name="connsiteY45" fmla="*/ 2998752 h 5753325"/>
              <a:gd name="connsiteX46" fmla="*/ 5557886 w 6506836"/>
              <a:gd name="connsiteY46" fmla="*/ 3329735 h 5753325"/>
              <a:gd name="connsiteX47" fmla="*/ 5471501 w 6506836"/>
              <a:gd name="connsiteY47" fmla="*/ 3462221 h 5753325"/>
              <a:gd name="connsiteX48" fmla="*/ 5465154 w 6506836"/>
              <a:gd name="connsiteY48" fmla="*/ 3541065 h 5753325"/>
              <a:gd name="connsiteX49" fmla="*/ 5437889 w 6506836"/>
              <a:gd name="connsiteY49" fmla="*/ 3559927 h 5753325"/>
              <a:gd name="connsiteX50" fmla="*/ 5432770 w 6506836"/>
              <a:gd name="connsiteY50" fmla="*/ 3562948 h 5753325"/>
              <a:gd name="connsiteX51" fmla="*/ 5406795 w 6506836"/>
              <a:gd name="connsiteY51" fmla="*/ 3578594 h 5753325"/>
              <a:gd name="connsiteX52" fmla="*/ 5381495 w 6506836"/>
              <a:gd name="connsiteY52" fmla="*/ 3599883 h 5753325"/>
              <a:gd name="connsiteX53" fmla="*/ 5363689 w 6506836"/>
              <a:gd name="connsiteY53" fmla="*/ 3633299 h 5753325"/>
              <a:gd name="connsiteX54" fmla="*/ 5291870 w 6506836"/>
              <a:gd name="connsiteY54" fmla="*/ 3799039 h 5753325"/>
              <a:gd name="connsiteX55" fmla="*/ 5241600 w 6506836"/>
              <a:gd name="connsiteY55" fmla="*/ 3894238 h 5753325"/>
              <a:gd name="connsiteX56" fmla="*/ 5211041 w 6506836"/>
              <a:gd name="connsiteY56" fmla="*/ 3924184 h 5753325"/>
              <a:gd name="connsiteX57" fmla="*/ 5176073 w 6506836"/>
              <a:gd name="connsiteY57" fmla="*/ 3970179 h 5753325"/>
              <a:gd name="connsiteX58" fmla="*/ 5172826 w 6506836"/>
              <a:gd name="connsiteY58" fmla="*/ 3991773 h 5753325"/>
              <a:gd name="connsiteX59" fmla="*/ 5157053 w 6506836"/>
              <a:gd name="connsiteY59" fmla="*/ 3997708 h 5753325"/>
              <a:gd name="connsiteX60" fmla="*/ 5127922 w 6506836"/>
              <a:gd name="connsiteY60" fmla="*/ 4022660 h 5753325"/>
              <a:gd name="connsiteX61" fmla="*/ 5020872 w 6506836"/>
              <a:gd name="connsiteY61" fmla="*/ 4075951 h 5753325"/>
              <a:gd name="connsiteX62" fmla="*/ 4991410 w 6506836"/>
              <a:gd name="connsiteY62" fmla="*/ 4087598 h 5753325"/>
              <a:gd name="connsiteX63" fmla="*/ 4930112 w 6506836"/>
              <a:gd name="connsiteY63" fmla="*/ 4138459 h 5753325"/>
              <a:gd name="connsiteX64" fmla="*/ 4834224 w 6506836"/>
              <a:gd name="connsiteY64" fmla="*/ 4231643 h 5753325"/>
              <a:gd name="connsiteX65" fmla="*/ 4812599 w 6506836"/>
              <a:gd name="connsiteY65" fmla="*/ 4249449 h 5753325"/>
              <a:gd name="connsiteX66" fmla="*/ 4789188 w 6506836"/>
              <a:gd name="connsiteY66" fmla="*/ 4256678 h 5753325"/>
              <a:gd name="connsiteX67" fmla="*/ 4779554 w 6506836"/>
              <a:gd name="connsiteY67" fmla="*/ 4251313 h 5753325"/>
              <a:gd name="connsiteX68" fmla="*/ 4766885 w 6506836"/>
              <a:gd name="connsiteY68" fmla="*/ 4259812 h 5753325"/>
              <a:gd name="connsiteX69" fmla="*/ 4762510 w 6506836"/>
              <a:gd name="connsiteY69" fmla="*/ 4260383 h 5753325"/>
              <a:gd name="connsiteX70" fmla="*/ 4738416 w 6506836"/>
              <a:gd name="connsiteY70" fmla="*/ 4265355 h 5753325"/>
              <a:gd name="connsiteX71" fmla="*/ 4712007 w 6506836"/>
              <a:gd name="connsiteY71" fmla="*/ 4317892 h 5753325"/>
              <a:gd name="connsiteX72" fmla="*/ 4658930 w 6506836"/>
              <a:gd name="connsiteY72" fmla="*/ 4348041 h 5753325"/>
              <a:gd name="connsiteX73" fmla="*/ 4443526 w 6506836"/>
              <a:gd name="connsiteY73" fmla="*/ 4507851 h 5753325"/>
              <a:gd name="connsiteX74" fmla="*/ 4289766 w 6506836"/>
              <a:gd name="connsiteY74" fmla="*/ 4711450 h 5753325"/>
              <a:gd name="connsiteX75" fmla="*/ 4150870 w 6506836"/>
              <a:gd name="connsiteY75" fmla="*/ 4818480 h 5753325"/>
              <a:gd name="connsiteX76" fmla="*/ 4006639 w 6506836"/>
              <a:gd name="connsiteY76" fmla="*/ 4933815 h 5753325"/>
              <a:gd name="connsiteX77" fmla="*/ 3298210 w 6506836"/>
              <a:gd name="connsiteY77" fmla="*/ 5070790 h 5753325"/>
              <a:gd name="connsiteX78" fmla="*/ 2947678 w 6506836"/>
              <a:gd name="connsiteY78" fmla="*/ 5117869 h 5753325"/>
              <a:gd name="connsiteX79" fmla="*/ 2822169 w 6506836"/>
              <a:gd name="connsiteY79" fmla="*/ 5129396 h 5753325"/>
              <a:gd name="connsiteX80" fmla="*/ 2538773 w 6506836"/>
              <a:gd name="connsiteY80" fmla="*/ 5313397 h 5753325"/>
              <a:gd name="connsiteX81" fmla="*/ 2014500 w 6506836"/>
              <a:gd name="connsiteY81" fmla="*/ 5519744 h 5753325"/>
              <a:gd name="connsiteX82" fmla="*/ 1934391 w 6506836"/>
              <a:gd name="connsiteY82" fmla="*/ 5591335 h 5753325"/>
              <a:gd name="connsiteX83" fmla="*/ 1892550 w 6506836"/>
              <a:gd name="connsiteY83" fmla="*/ 5649708 h 5753325"/>
              <a:gd name="connsiteX84" fmla="*/ 1854769 w 6506836"/>
              <a:gd name="connsiteY84" fmla="*/ 5647691 h 5753325"/>
              <a:gd name="connsiteX85" fmla="*/ 1809461 w 6506836"/>
              <a:gd name="connsiteY85" fmla="*/ 5648628 h 5753325"/>
              <a:gd name="connsiteX86" fmla="*/ 1745150 w 6506836"/>
              <a:gd name="connsiteY86" fmla="*/ 5693879 h 5753325"/>
              <a:gd name="connsiteX87" fmla="*/ 1713375 w 6506836"/>
              <a:gd name="connsiteY87" fmla="*/ 5684672 h 5753325"/>
              <a:gd name="connsiteX88" fmla="*/ 1707808 w 6506836"/>
              <a:gd name="connsiteY88" fmla="*/ 5682611 h 5753325"/>
              <a:gd name="connsiteX89" fmla="*/ 1679313 w 6506836"/>
              <a:gd name="connsiteY89" fmla="*/ 5672360 h 5753325"/>
              <a:gd name="connsiteX90" fmla="*/ 1646933 w 6506836"/>
              <a:gd name="connsiteY90" fmla="*/ 5666227 h 5753325"/>
              <a:gd name="connsiteX91" fmla="*/ 1610055 w 6506836"/>
              <a:gd name="connsiteY91" fmla="*/ 5673643 h 5753325"/>
              <a:gd name="connsiteX92" fmla="*/ 1437641 w 6506836"/>
              <a:gd name="connsiteY92" fmla="*/ 5723266 h 5753325"/>
              <a:gd name="connsiteX93" fmla="*/ 1332869 w 6506836"/>
              <a:gd name="connsiteY93" fmla="*/ 5744752 h 5753325"/>
              <a:gd name="connsiteX94" fmla="*/ 1290525 w 6506836"/>
              <a:gd name="connsiteY94" fmla="*/ 5740036 h 5753325"/>
              <a:gd name="connsiteX95" fmla="*/ 1233107 w 6506836"/>
              <a:gd name="connsiteY95" fmla="*/ 5742106 h 5753325"/>
              <a:gd name="connsiteX96" fmla="*/ 1214532 w 6506836"/>
              <a:gd name="connsiteY96" fmla="*/ 5753325 h 5753325"/>
              <a:gd name="connsiteX97" fmla="*/ 1199955 w 6506836"/>
              <a:gd name="connsiteY97" fmla="*/ 5744831 h 5753325"/>
              <a:gd name="connsiteX98" fmla="*/ 1162337 w 6506836"/>
              <a:gd name="connsiteY98" fmla="*/ 5738048 h 5753325"/>
              <a:gd name="connsiteX99" fmla="*/ 1053457 w 6506836"/>
              <a:gd name="connsiteY99" fmla="*/ 5688676 h 5753325"/>
              <a:gd name="connsiteX100" fmla="*/ 1025798 w 6506836"/>
              <a:gd name="connsiteY100" fmla="*/ 5673166 h 5753325"/>
              <a:gd name="connsiteX101" fmla="*/ 947900 w 6506836"/>
              <a:gd name="connsiteY101" fmla="*/ 5657848 h 5753325"/>
              <a:gd name="connsiteX102" fmla="*/ 815627 w 6506836"/>
              <a:gd name="connsiteY102" fmla="*/ 5642557 h 5753325"/>
              <a:gd name="connsiteX103" fmla="*/ 788251 w 6506836"/>
              <a:gd name="connsiteY103" fmla="*/ 5637065 h 5753325"/>
              <a:gd name="connsiteX104" fmla="*/ 767822 w 6506836"/>
              <a:gd name="connsiteY104" fmla="*/ 5623450 h 5753325"/>
              <a:gd name="connsiteX105" fmla="*/ 765791 w 6506836"/>
              <a:gd name="connsiteY105" fmla="*/ 5612539 h 5753325"/>
              <a:gd name="connsiteX106" fmla="*/ 751230 w 6506836"/>
              <a:gd name="connsiteY106" fmla="*/ 5608092 h 5753325"/>
              <a:gd name="connsiteX107" fmla="*/ 748008 w 6506836"/>
              <a:gd name="connsiteY107" fmla="*/ 5605052 h 5753325"/>
              <a:gd name="connsiteX108" fmla="*/ 728871 w 6506836"/>
              <a:gd name="connsiteY108" fmla="*/ 5589469 h 5753325"/>
              <a:gd name="connsiteX109" fmla="*/ 671898 w 6506836"/>
              <a:gd name="connsiteY109" fmla="*/ 5602363 h 5753325"/>
              <a:gd name="connsiteX110" fmla="*/ 615065 w 6506836"/>
              <a:gd name="connsiteY110" fmla="*/ 5580257 h 5753325"/>
              <a:gd name="connsiteX111" fmla="*/ 355785 w 6506836"/>
              <a:gd name="connsiteY111" fmla="*/ 5514383 h 5753325"/>
              <a:gd name="connsiteX112" fmla="*/ 102269 w 6506836"/>
              <a:gd name="connsiteY112" fmla="*/ 5524347 h 5753325"/>
              <a:gd name="connsiteX113" fmla="*/ 13160 w 6506836"/>
              <a:gd name="connsiteY113" fmla="*/ 5514159 h 5753325"/>
              <a:gd name="connsiteX114" fmla="*/ 0 w 6506836"/>
              <a:gd name="connsiteY114" fmla="*/ 5511735 h 5753325"/>
              <a:gd name="connsiteX115" fmla="*/ 0 w 6506836"/>
              <a:gd name="connsiteY115"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465936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488360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92864"/>
              <a:gd name="connsiteY0" fmla="*/ 0 h 5753325"/>
              <a:gd name="connsiteX1" fmla="*/ 6438980 w 6492864"/>
              <a:gd name="connsiteY1" fmla="*/ 0 h 5753325"/>
              <a:gd name="connsiteX2" fmla="*/ 6439047 w 6492864"/>
              <a:gd name="connsiteY2" fmla="*/ 147 h 5753325"/>
              <a:gd name="connsiteX3" fmla="*/ 6443456 w 6492864"/>
              <a:gd name="connsiteY3" fmla="*/ 130105 h 5753325"/>
              <a:gd name="connsiteX4" fmla="*/ 6447632 w 6492864"/>
              <a:gd name="connsiteY4" fmla="*/ 170016 h 5753325"/>
              <a:gd name="connsiteX5" fmla="*/ 6396598 w 6492864"/>
              <a:gd name="connsiteY5" fmla="*/ 274847 h 5753325"/>
              <a:gd name="connsiteX6" fmla="*/ 6375685 w 6492864"/>
              <a:gd name="connsiteY6" fmla="*/ 535865 h 5753325"/>
              <a:gd name="connsiteX7" fmla="*/ 6492864 w 6492864"/>
              <a:gd name="connsiteY7" fmla="*/ 615799 h 5753325"/>
              <a:gd name="connsiteX8" fmla="*/ 6459988 w 6492864"/>
              <a:gd name="connsiteY8" fmla="*/ 707628 h 5753325"/>
              <a:gd name="connsiteX9" fmla="*/ 6453989 w 6492864"/>
              <a:gd name="connsiteY9" fmla="*/ 711876 h 5753325"/>
              <a:gd name="connsiteX10" fmla="*/ 6453209 w 6492864"/>
              <a:gd name="connsiteY10" fmla="*/ 719127 h 5753325"/>
              <a:gd name="connsiteX11" fmla="*/ 6457662 w 6492864"/>
              <a:gd name="connsiteY11" fmla="*/ 723331 h 5753325"/>
              <a:gd name="connsiteX12" fmla="*/ 6447445 w 6492864"/>
              <a:gd name="connsiteY12" fmla="*/ 780003 h 5753325"/>
              <a:gd name="connsiteX13" fmla="*/ 6426552 w 6492864"/>
              <a:gd name="connsiteY13" fmla="*/ 845805 h 5753325"/>
              <a:gd name="connsiteX14" fmla="*/ 6434072 w 6492864"/>
              <a:gd name="connsiteY14" fmla="*/ 910733 h 5753325"/>
              <a:gd name="connsiteX15" fmla="*/ 6432570 w 6492864"/>
              <a:gd name="connsiteY15" fmla="*/ 983394 h 5753325"/>
              <a:gd name="connsiteX16" fmla="*/ 6431878 w 6492864"/>
              <a:gd name="connsiteY16" fmla="*/ 1026728 h 5753325"/>
              <a:gd name="connsiteX17" fmla="*/ 6414269 w 6492864"/>
              <a:gd name="connsiteY17" fmla="*/ 1151111 h 5753325"/>
              <a:gd name="connsiteX18" fmla="*/ 6371722 w 6492864"/>
              <a:gd name="connsiteY18" fmla="*/ 1318080 h 5753325"/>
              <a:gd name="connsiteX19" fmla="*/ 6356023 w 6492864"/>
              <a:gd name="connsiteY19" fmla="*/ 1356227 h 5753325"/>
              <a:gd name="connsiteX20" fmla="*/ 6356157 w 6492864"/>
              <a:gd name="connsiteY20" fmla="*/ 1361967 h 5753325"/>
              <a:gd name="connsiteX21" fmla="*/ 6350613 w 6492864"/>
              <a:gd name="connsiteY21" fmla="*/ 1393569 h 5753325"/>
              <a:gd name="connsiteX22" fmla="*/ 6357062 w 6492864"/>
              <a:gd name="connsiteY22" fmla="*/ 1444071 h 5753325"/>
              <a:gd name="connsiteX23" fmla="*/ 6364832 w 6492864"/>
              <a:gd name="connsiteY23" fmla="*/ 1478763 h 5753325"/>
              <a:gd name="connsiteX24" fmla="*/ 6369745 w 6492864"/>
              <a:gd name="connsiteY24" fmla="*/ 1495680 h 5753325"/>
              <a:gd name="connsiteX25" fmla="*/ 6370898 w 6492864"/>
              <a:gd name="connsiteY25" fmla="*/ 1513331 h 5753325"/>
              <a:gd name="connsiteX26" fmla="*/ 6368801 w 6492864"/>
              <a:gd name="connsiteY26" fmla="*/ 1527414 h 5753325"/>
              <a:gd name="connsiteX27" fmla="*/ 6359177 w 6492864"/>
              <a:gd name="connsiteY27" fmla="*/ 1639513 h 5753325"/>
              <a:gd name="connsiteX28" fmla="*/ 6299489 w 6492864"/>
              <a:gd name="connsiteY28" fmla="*/ 1784860 h 5753325"/>
              <a:gd name="connsiteX29" fmla="*/ 6267878 w 6492864"/>
              <a:gd name="connsiteY29" fmla="*/ 1858572 h 5753325"/>
              <a:gd name="connsiteX30" fmla="*/ 6251146 w 6492864"/>
              <a:gd name="connsiteY30" fmla="*/ 1926167 h 5753325"/>
              <a:gd name="connsiteX31" fmla="*/ 6210686 w 6492864"/>
              <a:gd name="connsiteY31" fmla="*/ 2014834 h 5753325"/>
              <a:gd name="connsiteX32" fmla="*/ 6106652 w 6492864"/>
              <a:gd name="connsiteY32" fmla="*/ 2150572 h 5753325"/>
              <a:gd name="connsiteX33" fmla="*/ 6097813 w 6492864"/>
              <a:gd name="connsiteY33" fmla="*/ 2172208 h 5753325"/>
              <a:gd name="connsiteX34" fmla="*/ 6095990 w 6492864"/>
              <a:gd name="connsiteY34" fmla="*/ 2181185 h 5753325"/>
              <a:gd name="connsiteX35" fmla="*/ 6090126 w 6492864"/>
              <a:gd name="connsiteY35" fmla="*/ 2192533 h 5753325"/>
              <a:gd name="connsiteX36" fmla="*/ 6089503 w 6492864"/>
              <a:gd name="connsiteY36" fmla="*/ 2192543 h 5753325"/>
              <a:gd name="connsiteX37" fmla="*/ 6084946 w 6492864"/>
              <a:gd name="connsiteY37" fmla="*/ 2203694 h 5753325"/>
              <a:gd name="connsiteX38" fmla="*/ 5987861 w 6492864"/>
              <a:gd name="connsiteY38" fmla="*/ 2304868 h 5753325"/>
              <a:gd name="connsiteX39" fmla="*/ 5973439 w 6492864"/>
              <a:gd name="connsiteY39" fmla="*/ 2385635 h 5753325"/>
              <a:gd name="connsiteX40" fmla="*/ 5916727 w 6492864"/>
              <a:gd name="connsiteY40" fmla="*/ 2458777 h 5753325"/>
              <a:gd name="connsiteX41" fmla="*/ 5856524 w 6492864"/>
              <a:gd name="connsiteY41" fmla="*/ 2583281 h 5753325"/>
              <a:gd name="connsiteX42" fmla="*/ 5838091 w 6492864"/>
              <a:gd name="connsiteY42" fmla="*/ 2753474 h 5753325"/>
              <a:gd name="connsiteX43" fmla="*/ 5777471 w 6492864"/>
              <a:gd name="connsiteY43" fmla="*/ 2901570 h 5753325"/>
              <a:gd name="connsiteX44" fmla="*/ 5723992 w 6492864"/>
              <a:gd name="connsiteY44" fmla="*/ 2998752 h 5753325"/>
              <a:gd name="connsiteX45" fmla="*/ 5557886 w 6492864"/>
              <a:gd name="connsiteY45" fmla="*/ 3329735 h 5753325"/>
              <a:gd name="connsiteX46" fmla="*/ 5471501 w 6492864"/>
              <a:gd name="connsiteY46" fmla="*/ 3462221 h 5753325"/>
              <a:gd name="connsiteX47" fmla="*/ 5465154 w 6492864"/>
              <a:gd name="connsiteY47" fmla="*/ 3541065 h 5753325"/>
              <a:gd name="connsiteX48" fmla="*/ 5437889 w 6492864"/>
              <a:gd name="connsiteY48" fmla="*/ 3559927 h 5753325"/>
              <a:gd name="connsiteX49" fmla="*/ 5432770 w 6492864"/>
              <a:gd name="connsiteY49" fmla="*/ 3562948 h 5753325"/>
              <a:gd name="connsiteX50" fmla="*/ 5406795 w 6492864"/>
              <a:gd name="connsiteY50" fmla="*/ 3578594 h 5753325"/>
              <a:gd name="connsiteX51" fmla="*/ 5381495 w 6492864"/>
              <a:gd name="connsiteY51" fmla="*/ 3599883 h 5753325"/>
              <a:gd name="connsiteX52" fmla="*/ 5363689 w 6492864"/>
              <a:gd name="connsiteY52" fmla="*/ 3633299 h 5753325"/>
              <a:gd name="connsiteX53" fmla="*/ 5291870 w 6492864"/>
              <a:gd name="connsiteY53" fmla="*/ 3799039 h 5753325"/>
              <a:gd name="connsiteX54" fmla="*/ 5241600 w 6492864"/>
              <a:gd name="connsiteY54" fmla="*/ 3894238 h 5753325"/>
              <a:gd name="connsiteX55" fmla="*/ 5211041 w 6492864"/>
              <a:gd name="connsiteY55" fmla="*/ 3924184 h 5753325"/>
              <a:gd name="connsiteX56" fmla="*/ 5176073 w 6492864"/>
              <a:gd name="connsiteY56" fmla="*/ 3970179 h 5753325"/>
              <a:gd name="connsiteX57" fmla="*/ 5172826 w 6492864"/>
              <a:gd name="connsiteY57" fmla="*/ 3991773 h 5753325"/>
              <a:gd name="connsiteX58" fmla="*/ 5157053 w 6492864"/>
              <a:gd name="connsiteY58" fmla="*/ 3997708 h 5753325"/>
              <a:gd name="connsiteX59" fmla="*/ 5127922 w 6492864"/>
              <a:gd name="connsiteY59" fmla="*/ 4022660 h 5753325"/>
              <a:gd name="connsiteX60" fmla="*/ 5020872 w 6492864"/>
              <a:gd name="connsiteY60" fmla="*/ 4075951 h 5753325"/>
              <a:gd name="connsiteX61" fmla="*/ 4991410 w 6492864"/>
              <a:gd name="connsiteY61" fmla="*/ 4087598 h 5753325"/>
              <a:gd name="connsiteX62" fmla="*/ 4930112 w 6492864"/>
              <a:gd name="connsiteY62" fmla="*/ 4138459 h 5753325"/>
              <a:gd name="connsiteX63" fmla="*/ 4834224 w 6492864"/>
              <a:gd name="connsiteY63" fmla="*/ 4231643 h 5753325"/>
              <a:gd name="connsiteX64" fmla="*/ 4812599 w 6492864"/>
              <a:gd name="connsiteY64" fmla="*/ 4249449 h 5753325"/>
              <a:gd name="connsiteX65" fmla="*/ 4789188 w 6492864"/>
              <a:gd name="connsiteY65" fmla="*/ 4256678 h 5753325"/>
              <a:gd name="connsiteX66" fmla="*/ 4779554 w 6492864"/>
              <a:gd name="connsiteY66" fmla="*/ 4251313 h 5753325"/>
              <a:gd name="connsiteX67" fmla="*/ 4766885 w 6492864"/>
              <a:gd name="connsiteY67" fmla="*/ 4259812 h 5753325"/>
              <a:gd name="connsiteX68" fmla="*/ 4762510 w 6492864"/>
              <a:gd name="connsiteY68" fmla="*/ 4260383 h 5753325"/>
              <a:gd name="connsiteX69" fmla="*/ 4738416 w 6492864"/>
              <a:gd name="connsiteY69" fmla="*/ 4265355 h 5753325"/>
              <a:gd name="connsiteX70" fmla="*/ 4712007 w 6492864"/>
              <a:gd name="connsiteY70" fmla="*/ 4317892 h 5753325"/>
              <a:gd name="connsiteX71" fmla="*/ 4658930 w 6492864"/>
              <a:gd name="connsiteY71" fmla="*/ 4348041 h 5753325"/>
              <a:gd name="connsiteX72" fmla="*/ 4443526 w 6492864"/>
              <a:gd name="connsiteY72" fmla="*/ 4507851 h 5753325"/>
              <a:gd name="connsiteX73" fmla="*/ 4289766 w 6492864"/>
              <a:gd name="connsiteY73" fmla="*/ 4711450 h 5753325"/>
              <a:gd name="connsiteX74" fmla="*/ 4150870 w 6492864"/>
              <a:gd name="connsiteY74" fmla="*/ 4818480 h 5753325"/>
              <a:gd name="connsiteX75" fmla="*/ 4006639 w 6492864"/>
              <a:gd name="connsiteY75" fmla="*/ 4933815 h 5753325"/>
              <a:gd name="connsiteX76" fmla="*/ 3298210 w 6492864"/>
              <a:gd name="connsiteY76" fmla="*/ 5070790 h 5753325"/>
              <a:gd name="connsiteX77" fmla="*/ 2947678 w 6492864"/>
              <a:gd name="connsiteY77" fmla="*/ 5117869 h 5753325"/>
              <a:gd name="connsiteX78" fmla="*/ 2822169 w 6492864"/>
              <a:gd name="connsiteY78" fmla="*/ 5129396 h 5753325"/>
              <a:gd name="connsiteX79" fmla="*/ 2538773 w 6492864"/>
              <a:gd name="connsiteY79" fmla="*/ 5313397 h 5753325"/>
              <a:gd name="connsiteX80" fmla="*/ 2014500 w 6492864"/>
              <a:gd name="connsiteY80" fmla="*/ 5519744 h 5753325"/>
              <a:gd name="connsiteX81" fmla="*/ 1934391 w 6492864"/>
              <a:gd name="connsiteY81" fmla="*/ 5591335 h 5753325"/>
              <a:gd name="connsiteX82" fmla="*/ 1892550 w 6492864"/>
              <a:gd name="connsiteY82" fmla="*/ 5649708 h 5753325"/>
              <a:gd name="connsiteX83" fmla="*/ 1854769 w 6492864"/>
              <a:gd name="connsiteY83" fmla="*/ 5647691 h 5753325"/>
              <a:gd name="connsiteX84" fmla="*/ 1809461 w 6492864"/>
              <a:gd name="connsiteY84" fmla="*/ 5648628 h 5753325"/>
              <a:gd name="connsiteX85" fmla="*/ 1745150 w 6492864"/>
              <a:gd name="connsiteY85" fmla="*/ 5693879 h 5753325"/>
              <a:gd name="connsiteX86" fmla="*/ 1713375 w 6492864"/>
              <a:gd name="connsiteY86" fmla="*/ 5684672 h 5753325"/>
              <a:gd name="connsiteX87" fmla="*/ 1707808 w 6492864"/>
              <a:gd name="connsiteY87" fmla="*/ 5682611 h 5753325"/>
              <a:gd name="connsiteX88" fmla="*/ 1679313 w 6492864"/>
              <a:gd name="connsiteY88" fmla="*/ 5672360 h 5753325"/>
              <a:gd name="connsiteX89" fmla="*/ 1646933 w 6492864"/>
              <a:gd name="connsiteY89" fmla="*/ 5666227 h 5753325"/>
              <a:gd name="connsiteX90" fmla="*/ 1610055 w 6492864"/>
              <a:gd name="connsiteY90" fmla="*/ 5673643 h 5753325"/>
              <a:gd name="connsiteX91" fmla="*/ 1437641 w 6492864"/>
              <a:gd name="connsiteY91" fmla="*/ 5723266 h 5753325"/>
              <a:gd name="connsiteX92" fmla="*/ 1332869 w 6492864"/>
              <a:gd name="connsiteY92" fmla="*/ 5744752 h 5753325"/>
              <a:gd name="connsiteX93" fmla="*/ 1290525 w 6492864"/>
              <a:gd name="connsiteY93" fmla="*/ 5740036 h 5753325"/>
              <a:gd name="connsiteX94" fmla="*/ 1233107 w 6492864"/>
              <a:gd name="connsiteY94" fmla="*/ 5742106 h 5753325"/>
              <a:gd name="connsiteX95" fmla="*/ 1214532 w 6492864"/>
              <a:gd name="connsiteY95" fmla="*/ 5753325 h 5753325"/>
              <a:gd name="connsiteX96" fmla="*/ 1199955 w 6492864"/>
              <a:gd name="connsiteY96" fmla="*/ 5744831 h 5753325"/>
              <a:gd name="connsiteX97" fmla="*/ 1162337 w 6492864"/>
              <a:gd name="connsiteY97" fmla="*/ 5738048 h 5753325"/>
              <a:gd name="connsiteX98" fmla="*/ 1053457 w 6492864"/>
              <a:gd name="connsiteY98" fmla="*/ 5688676 h 5753325"/>
              <a:gd name="connsiteX99" fmla="*/ 1025798 w 6492864"/>
              <a:gd name="connsiteY99" fmla="*/ 5673166 h 5753325"/>
              <a:gd name="connsiteX100" fmla="*/ 947900 w 6492864"/>
              <a:gd name="connsiteY100" fmla="*/ 5657848 h 5753325"/>
              <a:gd name="connsiteX101" fmla="*/ 815627 w 6492864"/>
              <a:gd name="connsiteY101" fmla="*/ 5642557 h 5753325"/>
              <a:gd name="connsiteX102" fmla="*/ 788251 w 6492864"/>
              <a:gd name="connsiteY102" fmla="*/ 5637065 h 5753325"/>
              <a:gd name="connsiteX103" fmla="*/ 767822 w 6492864"/>
              <a:gd name="connsiteY103" fmla="*/ 5623450 h 5753325"/>
              <a:gd name="connsiteX104" fmla="*/ 765791 w 6492864"/>
              <a:gd name="connsiteY104" fmla="*/ 5612539 h 5753325"/>
              <a:gd name="connsiteX105" fmla="*/ 751230 w 6492864"/>
              <a:gd name="connsiteY105" fmla="*/ 5608092 h 5753325"/>
              <a:gd name="connsiteX106" fmla="*/ 748008 w 6492864"/>
              <a:gd name="connsiteY106" fmla="*/ 5605052 h 5753325"/>
              <a:gd name="connsiteX107" fmla="*/ 728871 w 6492864"/>
              <a:gd name="connsiteY107" fmla="*/ 5589469 h 5753325"/>
              <a:gd name="connsiteX108" fmla="*/ 671898 w 6492864"/>
              <a:gd name="connsiteY108" fmla="*/ 5602363 h 5753325"/>
              <a:gd name="connsiteX109" fmla="*/ 615065 w 6492864"/>
              <a:gd name="connsiteY109" fmla="*/ 5580257 h 5753325"/>
              <a:gd name="connsiteX110" fmla="*/ 355785 w 6492864"/>
              <a:gd name="connsiteY110" fmla="*/ 5514383 h 5753325"/>
              <a:gd name="connsiteX111" fmla="*/ 102269 w 6492864"/>
              <a:gd name="connsiteY111" fmla="*/ 5524347 h 5753325"/>
              <a:gd name="connsiteX112" fmla="*/ 13160 w 6492864"/>
              <a:gd name="connsiteY112" fmla="*/ 5514159 h 5753325"/>
              <a:gd name="connsiteX113" fmla="*/ 0 w 6492864"/>
              <a:gd name="connsiteY113" fmla="*/ 5511735 h 5753325"/>
              <a:gd name="connsiteX114" fmla="*/ 0 w 6492864"/>
              <a:gd name="connsiteY114" fmla="*/ 0 h 5753325"/>
              <a:gd name="connsiteX0" fmla="*/ 0 w 6462955"/>
              <a:gd name="connsiteY0" fmla="*/ 0 h 5753325"/>
              <a:gd name="connsiteX1" fmla="*/ 6438980 w 6462955"/>
              <a:gd name="connsiteY1" fmla="*/ 0 h 5753325"/>
              <a:gd name="connsiteX2" fmla="*/ 6439047 w 6462955"/>
              <a:gd name="connsiteY2" fmla="*/ 147 h 5753325"/>
              <a:gd name="connsiteX3" fmla="*/ 6443456 w 6462955"/>
              <a:gd name="connsiteY3" fmla="*/ 130105 h 5753325"/>
              <a:gd name="connsiteX4" fmla="*/ 6447632 w 6462955"/>
              <a:gd name="connsiteY4" fmla="*/ 170016 h 5753325"/>
              <a:gd name="connsiteX5" fmla="*/ 6396598 w 6462955"/>
              <a:gd name="connsiteY5" fmla="*/ 274847 h 5753325"/>
              <a:gd name="connsiteX6" fmla="*/ 6375685 w 6462955"/>
              <a:gd name="connsiteY6" fmla="*/ 535865 h 5753325"/>
              <a:gd name="connsiteX7" fmla="*/ 6354187 w 6462955"/>
              <a:gd name="connsiteY7" fmla="*/ 615799 h 5753325"/>
              <a:gd name="connsiteX8" fmla="*/ 6459988 w 6462955"/>
              <a:gd name="connsiteY8" fmla="*/ 707628 h 5753325"/>
              <a:gd name="connsiteX9" fmla="*/ 6453989 w 6462955"/>
              <a:gd name="connsiteY9" fmla="*/ 711876 h 5753325"/>
              <a:gd name="connsiteX10" fmla="*/ 6453209 w 6462955"/>
              <a:gd name="connsiteY10" fmla="*/ 719127 h 5753325"/>
              <a:gd name="connsiteX11" fmla="*/ 6457662 w 6462955"/>
              <a:gd name="connsiteY11" fmla="*/ 723331 h 5753325"/>
              <a:gd name="connsiteX12" fmla="*/ 6447445 w 6462955"/>
              <a:gd name="connsiteY12" fmla="*/ 780003 h 5753325"/>
              <a:gd name="connsiteX13" fmla="*/ 6426552 w 6462955"/>
              <a:gd name="connsiteY13" fmla="*/ 845805 h 5753325"/>
              <a:gd name="connsiteX14" fmla="*/ 6434072 w 6462955"/>
              <a:gd name="connsiteY14" fmla="*/ 910733 h 5753325"/>
              <a:gd name="connsiteX15" fmla="*/ 6432570 w 6462955"/>
              <a:gd name="connsiteY15" fmla="*/ 983394 h 5753325"/>
              <a:gd name="connsiteX16" fmla="*/ 6431878 w 6462955"/>
              <a:gd name="connsiteY16" fmla="*/ 1026728 h 5753325"/>
              <a:gd name="connsiteX17" fmla="*/ 6414269 w 6462955"/>
              <a:gd name="connsiteY17" fmla="*/ 1151111 h 5753325"/>
              <a:gd name="connsiteX18" fmla="*/ 6371722 w 6462955"/>
              <a:gd name="connsiteY18" fmla="*/ 1318080 h 5753325"/>
              <a:gd name="connsiteX19" fmla="*/ 6356023 w 6462955"/>
              <a:gd name="connsiteY19" fmla="*/ 1356227 h 5753325"/>
              <a:gd name="connsiteX20" fmla="*/ 6356157 w 6462955"/>
              <a:gd name="connsiteY20" fmla="*/ 1361967 h 5753325"/>
              <a:gd name="connsiteX21" fmla="*/ 6350613 w 6462955"/>
              <a:gd name="connsiteY21" fmla="*/ 1393569 h 5753325"/>
              <a:gd name="connsiteX22" fmla="*/ 6357062 w 6462955"/>
              <a:gd name="connsiteY22" fmla="*/ 1444071 h 5753325"/>
              <a:gd name="connsiteX23" fmla="*/ 6364832 w 6462955"/>
              <a:gd name="connsiteY23" fmla="*/ 1478763 h 5753325"/>
              <a:gd name="connsiteX24" fmla="*/ 6369745 w 6462955"/>
              <a:gd name="connsiteY24" fmla="*/ 1495680 h 5753325"/>
              <a:gd name="connsiteX25" fmla="*/ 6370898 w 6462955"/>
              <a:gd name="connsiteY25" fmla="*/ 1513331 h 5753325"/>
              <a:gd name="connsiteX26" fmla="*/ 6368801 w 6462955"/>
              <a:gd name="connsiteY26" fmla="*/ 1527414 h 5753325"/>
              <a:gd name="connsiteX27" fmla="*/ 6359177 w 6462955"/>
              <a:gd name="connsiteY27" fmla="*/ 1639513 h 5753325"/>
              <a:gd name="connsiteX28" fmla="*/ 6299489 w 6462955"/>
              <a:gd name="connsiteY28" fmla="*/ 1784860 h 5753325"/>
              <a:gd name="connsiteX29" fmla="*/ 6267878 w 6462955"/>
              <a:gd name="connsiteY29" fmla="*/ 1858572 h 5753325"/>
              <a:gd name="connsiteX30" fmla="*/ 6251146 w 6462955"/>
              <a:gd name="connsiteY30" fmla="*/ 1926167 h 5753325"/>
              <a:gd name="connsiteX31" fmla="*/ 6210686 w 6462955"/>
              <a:gd name="connsiteY31" fmla="*/ 2014834 h 5753325"/>
              <a:gd name="connsiteX32" fmla="*/ 6106652 w 6462955"/>
              <a:gd name="connsiteY32" fmla="*/ 2150572 h 5753325"/>
              <a:gd name="connsiteX33" fmla="*/ 6097813 w 6462955"/>
              <a:gd name="connsiteY33" fmla="*/ 2172208 h 5753325"/>
              <a:gd name="connsiteX34" fmla="*/ 6095990 w 6462955"/>
              <a:gd name="connsiteY34" fmla="*/ 2181185 h 5753325"/>
              <a:gd name="connsiteX35" fmla="*/ 6090126 w 6462955"/>
              <a:gd name="connsiteY35" fmla="*/ 2192533 h 5753325"/>
              <a:gd name="connsiteX36" fmla="*/ 6089503 w 6462955"/>
              <a:gd name="connsiteY36" fmla="*/ 2192543 h 5753325"/>
              <a:gd name="connsiteX37" fmla="*/ 6084946 w 6462955"/>
              <a:gd name="connsiteY37" fmla="*/ 2203694 h 5753325"/>
              <a:gd name="connsiteX38" fmla="*/ 5987861 w 6462955"/>
              <a:gd name="connsiteY38" fmla="*/ 2304868 h 5753325"/>
              <a:gd name="connsiteX39" fmla="*/ 5973439 w 6462955"/>
              <a:gd name="connsiteY39" fmla="*/ 2385635 h 5753325"/>
              <a:gd name="connsiteX40" fmla="*/ 5916727 w 6462955"/>
              <a:gd name="connsiteY40" fmla="*/ 2458777 h 5753325"/>
              <a:gd name="connsiteX41" fmla="*/ 5856524 w 6462955"/>
              <a:gd name="connsiteY41" fmla="*/ 2583281 h 5753325"/>
              <a:gd name="connsiteX42" fmla="*/ 5838091 w 6462955"/>
              <a:gd name="connsiteY42" fmla="*/ 2753474 h 5753325"/>
              <a:gd name="connsiteX43" fmla="*/ 5777471 w 6462955"/>
              <a:gd name="connsiteY43" fmla="*/ 2901570 h 5753325"/>
              <a:gd name="connsiteX44" fmla="*/ 5723992 w 6462955"/>
              <a:gd name="connsiteY44" fmla="*/ 2998752 h 5753325"/>
              <a:gd name="connsiteX45" fmla="*/ 5557886 w 6462955"/>
              <a:gd name="connsiteY45" fmla="*/ 3329735 h 5753325"/>
              <a:gd name="connsiteX46" fmla="*/ 5471501 w 6462955"/>
              <a:gd name="connsiteY46" fmla="*/ 3462221 h 5753325"/>
              <a:gd name="connsiteX47" fmla="*/ 5465154 w 6462955"/>
              <a:gd name="connsiteY47" fmla="*/ 3541065 h 5753325"/>
              <a:gd name="connsiteX48" fmla="*/ 5437889 w 6462955"/>
              <a:gd name="connsiteY48" fmla="*/ 3559927 h 5753325"/>
              <a:gd name="connsiteX49" fmla="*/ 5432770 w 6462955"/>
              <a:gd name="connsiteY49" fmla="*/ 3562948 h 5753325"/>
              <a:gd name="connsiteX50" fmla="*/ 5406795 w 6462955"/>
              <a:gd name="connsiteY50" fmla="*/ 3578594 h 5753325"/>
              <a:gd name="connsiteX51" fmla="*/ 5381495 w 6462955"/>
              <a:gd name="connsiteY51" fmla="*/ 3599883 h 5753325"/>
              <a:gd name="connsiteX52" fmla="*/ 5363689 w 6462955"/>
              <a:gd name="connsiteY52" fmla="*/ 3633299 h 5753325"/>
              <a:gd name="connsiteX53" fmla="*/ 5291870 w 6462955"/>
              <a:gd name="connsiteY53" fmla="*/ 3799039 h 5753325"/>
              <a:gd name="connsiteX54" fmla="*/ 5241600 w 6462955"/>
              <a:gd name="connsiteY54" fmla="*/ 3894238 h 5753325"/>
              <a:gd name="connsiteX55" fmla="*/ 5211041 w 6462955"/>
              <a:gd name="connsiteY55" fmla="*/ 3924184 h 5753325"/>
              <a:gd name="connsiteX56" fmla="*/ 5176073 w 6462955"/>
              <a:gd name="connsiteY56" fmla="*/ 3970179 h 5753325"/>
              <a:gd name="connsiteX57" fmla="*/ 5172826 w 6462955"/>
              <a:gd name="connsiteY57" fmla="*/ 3991773 h 5753325"/>
              <a:gd name="connsiteX58" fmla="*/ 5157053 w 6462955"/>
              <a:gd name="connsiteY58" fmla="*/ 3997708 h 5753325"/>
              <a:gd name="connsiteX59" fmla="*/ 5127922 w 6462955"/>
              <a:gd name="connsiteY59" fmla="*/ 4022660 h 5753325"/>
              <a:gd name="connsiteX60" fmla="*/ 5020872 w 6462955"/>
              <a:gd name="connsiteY60" fmla="*/ 4075951 h 5753325"/>
              <a:gd name="connsiteX61" fmla="*/ 4991410 w 6462955"/>
              <a:gd name="connsiteY61" fmla="*/ 4087598 h 5753325"/>
              <a:gd name="connsiteX62" fmla="*/ 4930112 w 6462955"/>
              <a:gd name="connsiteY62" fmla="*/ 4138459 h 5753325"/>
              <a:gd name="connsiteX63" fmla="*/ 4834224 w 6462955"/>
              <a:gd name="connsiteY63" fmla="*/ 4231643 h 5753325"/>
              <a:gd name="connsiteX64" fmla="*/ 4812599 w 6462955"/>
              <a:gd name="connsiteY64" fmla="*/ 4249449 h 5753325"/>
              <a:gd name="connsiteX65" fmla="*/ 4789188 w 6462955"/>
              <a:gd name="connsiteY65" fmla="*/ 4256678 h 5753325"/>
              <a:gd name="connsiteX66" fmla="*/ 4779554 w 6462955"/>
              <a:gd name="connsiteY66" fmla="*/ 4251313 h 5753325"/>
              <a:gd name="connsiteX67" fmla="*/ 4766885 w 6462955"/>
              <a:gd name="connsiteY67" fmla="*/ 4259812 h 5753325"/>
              <a:gd name="connsiteX68" fmla="*/ 4762510 w 6462955"/>
              <a:gd name="connsiteY68" fmla="*/ 4260383 h 5753325"/>
              <a:gd name="connsiteX69" fmla="*/ 4738416 w 6462955"/>
              <a:gd name="connsiteY69" fmla="*/ 4265355 h 5753325"/>
              <a:gd name="connsiteX70" fmla="*/ 4712007 w 6462955"/>
              <a:gd name="connsiteY70" fmla="*/ 4317892 h 5753325"/>
              <a:gd name="connsiteX71" fmla="*/ 4658930 w 6462955"/>
              <a:gd name="connsiteY71" fmla="*/ 4348041 h 5753325"/>
              <a:gd name="connsiteX72" fmla="*/ 4443526 w 6462955"/>
              <a:gd name="connsiteY72" fmla="*/ 4507851 h 5753325"/>
              <a:gd name="connsiteX73" fmla="*/ 4289766 w 6462955"/>
              <a:gd name="connsiteY73" fmla="*/ 4711450 h 5753325"/>
              <a:gd name="connsiteX74" fmla="*/ 4150870 w 6462955"/>
              <a:gd name="connsiteY74" fmla="*/ 4818480 h 5753325"/>
              <a:gd name="connsiteX75" fmla="*/ 4006639 w 6462955"/>
              <a:gd name="connsiteY75" fmla="*/ 4933815 h 5753325"/>
              <a:gd name="connsiteX76" fmla="*/ 3298210 w 6462955"/>
              <a:gd name="connsiteY76" fmla="*/ 5070790 h 5753325"/>
              <a:gd name="connsiteX77" fmla="*/ 2947678 w 6462955"/>
              <a:gd name="connsiteY77" fmla="*/ 5117869 h 5753325"/>
              <a:gd name="connsiteX78" fmla="*/ 2822169 w 6462955"/>
              <a:gd name="connsiteY78" fmla="*/ 5129396 h 5753325"/>
              <a:gd name="connsiteX79" fmla="*/ 2538773 w 6462955"/>
              <a:gd name="connsiteY79" fmla="*/ 5313397 h 5753325"/>
              <a:gd name="connsiteX80" fmla="*/ 2014500 w 6462955"/>
              <a:gd name="connsiteY80" fmla="*/ 5519744 h 5753325"/>
              <a:gd name="connsiteX81" fmla="*/ 1934391 w 6462955"/>
              <a:gd name="connsiteY81" fmla="*/ 5591335 h 5753325"/>
              <a:gd name="connsiteX82" fmla="*/ 1892550 w 6462955"/>
              <a:gd name="connsiteY82" fmla="*/ 5649708 h 5753325"/>
              <a:gd name="connsiteX83" fmla="*/ 1854769 w 6462955"/>
              <a:gd name="connsiteY83" fmla="*/ 5647691 h 5753325"/>
              <a:gd name="connsiteX84" fmla="*/ 1809461 w 6462955"/>
              <a:gd name="connsiteY84" fmla="*/ 5648628 h 5753325"/>
              <a:gd name="connsiteX85" fmla="*/ 1745150 w 6462955"/>
              <a:gd name="connsiteY85" fmla="*/ 5693879 h 5753325"/>
              <a:gd name="connsiteX86" fmla="*/ 1713375 w 6462955"/>
              <a:gd name="connsiteY86" fmla="*/ 5684672 h 5753325"/>
              <a:gd name="connsiteX87" fmla="*/ 1707808 w 6462955"/>
              <a:gd name="connsiteY87" fmla="*/ 5682611 h 5753325"/>
              <a:gd name="connsiteX88" fmla="*/ 1679313 w 6462955"/>
              <a:gd name="connsiteY88" fmla="*/ 5672360 h 5753325"/>
              <a:gd name="connsiteX89" fmla="*/ 1646933 w 6462955"/>
              <a:gd name="connsiteY89" fmla="*/ 5666227 h 5753325"/>
              <a:gd name="connsiteX90" fmla="*/ 1610055 w 6462955"/>
              <a:gd name="connsiteY90" fmla="*/ 5673643 h 5753325"/>
              <a:gd name="connsiteX91" fmla="*/ 1437641 w 6462955"/>
              <a:gd name="connsiteY91" fmla="*/ 5723266 h 5753325"/>
              <a:gd name="connsiteX92" fmla="*/ 1332869 w 6462955"/>
              <a:gd name="connsiteY92" fmla="*/ 5744752 h 5753325"/>
              <a:gd name="connsiteX93" fmla="*/ 1290525 w 6462955"/>
              <a:gd name="connsiteY93" fmla="*/ 5740036 h 5753325"/>
              <a:gd name="connsiteX94" fmla="*/ 1233107 w 6462955"/>
              <a:gd name="connsiteY94" fmla="*/ 5742106 h 5753325"/>
              <a:gd name="connsiteX95" fmla="*/ 1214532 w 6462955"/>
              <a:gd name="connsiteY95" fmla="*/ 5753325 h 5753325"/>
              <a:gd name="connsiteX96" fmla="*/ 1199955 w 6462955"/>
              <a:gd name="connsiteY96" fmla="*/ 5744831 h 5753325"/>
              <a:gd name="connsiteX97" fmla="*/ 1162337 w 6462955"/>
              <a:gd name="connsiteY97" fmla="*/ 5738048 h 5753325"/>
              <a:gd name="connsiteX98" fmla="*/ 1053457 w 6462955"/>
              <a:gd name="connsiteY98" fmla="*/ 5688676 h 5753325"/>
              <a:gd name="connsiteX99" fmla="*/ 1025798 w 6462955"/>
              <a:gd name="connsiteY99" fmla="*/ 5673166 h 5753325"/>
              <a:gd name="connsiteX100" fmla="*/ 947900 w 6462955"/>
              <a:gd name="connsiteY100" fmla="*/ 5657848 h 5753325"/>
              <a:gd name="connsiteX101" fmla="*/ 815627 w 6462955"/>
              <a:gd name="connsiteY101" fmla="*/ 5642557 h 5753325"/>
              <a:gd name="connsiteX102" fmla="*/ 788251 w 6462955"/>
              <a:gd name="connsiteY102" fmla="*/ 5637065 h 5753325"/>
              <a:gd name="connsiteX103" fmla="*/ 767822 w 6462955"/>
              <a:gd name="connsiteY103" fmla="*/ 5623450 h 5753325"/>
              <a:gd name="connsiteX104" fmla="*/ 765791 w 6462955"/>
              <a:gd name="connsiteY104" fmla="*/ 5612539 h 5753325"/>
              <a:gd name="connsiteX105" fmla="*/ 751230 w 6462955"/>
              <a:gd name="connsiteY105" fmla="*/ 5608092 h 5753325"/>
              <a:gd name="connsiteX106" fmla="*/ 748008 w 6462955"/>
              <a:gd name="connsiteY106" fmla="*/ 5605052 h 5753325"/>
              <a:gd name="connsiteX107" fmla="*/ 728871 w 6462955"/>
              <a:gd name="connsiteY107" fmla="*/ 5589469 h 5753325"/>
              <a:gd name="connsiteX108" fmla="*/ 671898 w 6462955"/>
              <a:gd name="connsiteY108" fmla="*/ 5602363 h 5753325"/>
              <a:gd name="connsiteX109" fmla="*/ 615065 w 6462955"/>
              <a:gd name="connsiteY109" fmla="*/ 5580257 h 5753325"/>
              <a:gd name="connsiteX110" fmla="*/ 355785 w 6462955"/>
              <a:gd name="connsiteY110" fmla="*/ 5514383 h 5753325"/>
              <a:gd name="connsiteX111" fmla="*/ 102269 w 6462955"/>
              <a:gd name="connsiteY111" fmla="*/ 5524347 h 5753325"/>
              <a:gd name="connsiteX112" fmla="*/ 13160 w 6462955"/>
              <a:gd name="connsiteY112" fmla="*/ 5514159 h 5753325"/>
              <a:gd name="connsiteX113" fmla="*/ 0 w 6462955"/>
              <a:gd name="connsiteY113" fmla="*/ 5511735 h 5753325"/>
              <a:gd name="connsiteX114" fmla="*/ 0 w 6462955"/>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453209 w 6459988"/>
              <a:gd name="connsiteY10" fmla="*/ 719127 h 5753325"/>
              <a:gd name="connsiteX11" fmla="*/ 6344988 w 6459988"/>
              <a:gd name="connsiteY11" fmla="*/ 697330 h 5753325"/>
              <a:gd name="connsiteX12" fmla="*/ 6447445 w 6459988"/>
              <a:gd name="connsiteY12" fmla="*/ 780003 h 5753325"/>
              <a:gd name="connsiteX13" fmla="*/ 6426552 w 6459988"/>
              <a:gd name="connsiteY13" fmla="*/ 845805 h 5753325"/>
              <a:gd name="connsiteX14" fmla="*/ 6434072 w 6459988"/>
              <a:gd name="connsiteY14" fmla="*/ 910733 h 5753325"/>
              <a:gd name="connsiteX15" fmla="*/ 6432570 w 6459988"/>
              <a:gd name="connsiteY15" fmla="*/ 983394 h 5753325"/>
              <a:gd name="connsiteX16" fmla="*/ 6431878 w 6459988"/>
              <a:gd name="connsiteY16" fmla="*/ 1026728 h 5753325"/>
              <a:gd name="connsiteX17" fmla="*/ 6414269 w 6459988"/>
              <a:gd name="connsiteY17" fmla="*/ 1151111 h 5753325"/>
              <a:gd name="connsiteX18" fmla="*/ 6371722 w 6459988"/>
              <a:gd name="connsiteY18" fmla="*/ 1318080 h 5753325"/>
              <a:gd name="connsiteX19" fmla="*/ 6356023 w 6459988"/>
              <a:gd name="connsiteY19" fmla="*/ 1356227 h 5753325"/>
              <a:gd name="connsiteX20" fmla="*/ 6356157 w 6459988"/>
              <a:gd name="connsiteY20" fmla="*/ 1361967 h 5753325"/>
              <a:gd name="connsiteX21" fmla="*/ 6350613 w 6459988"/>
              <a:gd name="connsiteY21" fmla="*/ 1393569 h 5753325"/>
              <a:gd name="connsiteX22" fmla="*/ 6357062 w 6459988"/>
              <a:gd name="connsiteY22" fmla="*/ 1444071 h 5753325"/>
              <a:gd name="connsiteX23" fmla="*/ 6364832 w 6459988"/>
              <a:gd name="connsiteY23" fmla="*/ 1478763 h 5753325"/>
              <a:gd name="connsiteX24" fmla="*/ 6369745 w 6459988"/>
              <a:gd name="connsiteY24" fmla="*/ 1495680 h 5753325"/>
              <a:gd name="connsiteX25" fmla="*/ 6370898 w 6459988"/>
              <a:gd name="connsiteY25" fmla="*/ 1513331 h 5753325"/>
              <a:gd name="connsiteX26" fmla="*/ 6368801 w 6459988"/>
              <a:gd name="connsiteY26" fmla="*/ 1527414 h 5753325"/>
              <a:gd name="connsiteX27" fmla="*/ 6359177 w 6459988"/>
              <a:gd name="connsiteY27" fmla="*/ 1639513 h 5753325"/>
              <a:gd name="connsiteX28" fmla="*/ 6299489 w 6459988"/>
              <a:gd name="connsiteY28" fmla="*/ 1784860 h 5753325"/>
              <a:gd name="connsiteX29" fmla="*/ 6267878 w 6459988"/>
              <a:gd name="connsiteY29" fmla="*/ 1858572 h 5753325"/>
              <a:gd name="connsiteX30" fmla="*/ 6251146 w 6459988"/>
              <a:gd name="connsiteY30" fmla="*/ 1926167 h 5753325"/>
              <a:gd name="connsiteX31" fmla="*/ 6210686 w 6459988"/>
              <a:gd name="connsiteY31" fmla="*/ 2014834 h 5753325"/>
              <a:gd name="connsiteX32" fmla="*/ 6106652 w 6459988"/>
              <a:gd name="connsiteY32" fmla="*/ 2150572 h 5753325"/>
              <a:gd name="connsiteX33" fmla="*/ 6097813 w 6459988"/>
              <a:gd name="connsiteY33" fmla="*/ 2172208 h 5753325"/>
              <a:gd name="connsiteX34" fmla="*/ 6095990 w 6459988"/>
              <a:gd name="connsiteY34" fmla="*/ 2181185 h 5753325"/>
              <a:gd name="connsiteX35" fmla="*/ 6090126 w 6459988"/>
              <a:gd name="connsiteY35" fmla="*/ 2192533 h 5753325"/>
              <a:gd name="connsiteX36" fmla="*/ 6089503 w 6459988"/>
              <a:gd name="connsiteY36" fmla="*/ 2192543 h 5753325"/>
              <a:gd name="connsiteX37" fmla="*/ 6084946 w 6459988"/>
              <a:gd name="connsiteY37" fmla="*/ 2203694 h 5753325"/>
              <a:gd name="connsiteX38" fmla="*/ 5987861 w 6459988"/>
              <a:gd name="connsiteY38" fmla="*/ 2304868 h 5753325"/>
              <a:gd name="connsiteX39" fmla="*/ 5973439 w 6459988"/>
              <a:gd name="connsiteY39" fmla="*/ 2385635 h 5753325"/>
              <a:gd name="connsiteX40" fmla="*/ 5916727 w 6459988"/>
              <a:gd name="connsiteY40" fmla="*/ 2458777 h 5753325"/>
              <a:gd name="connsiteX41" fmla="*/ 5856524 w 6459988"/>
              <a:gd name="connsiteY41" fmla="*/ 2583281 h 5753325"/>
              <a:gd name="connsiteX42" fmla="*/ 5838091 w 6459988"/>
              <a:gd name="connsiteY42" fmla="*/ 2753474 h 5753325"/>
              <a:gd name="connsiteX43" fmla="*/ 5777471 w 6459988"/>
              <a:gd name="connsiteY43" fmla="*/ 2901570 h 5753325"/>
              <a:gd name="connsiteX44" fmla="*/ 5723992 w 6459988"/>
              <a:gd name="connsiteY44" fmla="*/ 2998752 h 5753325"/>
              <a:gd name="connsiteX45" fmla="*/ 5557886 w 6459988"/>
              <a:gd name="connsiteY45" fmla="*/ 3329735 h 5753325"/>
              <a:gd name="connsiteX46" fmla="*/ 5471501 w 6459988"/>
              <a:gd name="connsiteY46" fmla="*/ 3462221 h 5753325"/>
              <a:gd name="connsiteX47" fmla="*/ 5465154 w 6459988"/>
              <a:gd name="connsiteY47" fmla="*/ 3541065 h 5753325"/>
              <a:gd name="connsiteX48" fmla="*/ 5437889 w 6459988"/>
              <a:gd name="connsiteY48" fmla="*/ 3559927 h 5753325"/>
              <a:gd name="connsiteX49" fmla="*/ 5432770 w 6459988"/>
              <a:gd name="connsiteY49" fmla="*/ 3562948 h 5753325"/>
              <a:gd name="connsiteX50" fmla="*/ 5406795 w 6459988"/>
              <a:gd name="connsiteY50" fmla="*/ 3578594 h 5753325"/>
              <a:gd name="connsiteX51" fmla="*/ 5381495 w 6459988"/>
              <a:gd name="connsiteY51" fmla="*/ 3599883 h 5753325"/>
              <a:gd name="connsiteX52" fmla="*/ 5363689 w 6459988"/>
              <a:gd name="connsiteY52" fmla="*/ 3633299 h 5753325"/>
              <a:gd name="connsiteX53" fmla="*/ 5291870 w 6459988"/>
              <a:gd name="connsiteY53" fmla="*/ 3799039 h 5753325"/>
              <a:gd name="connsiteX54" fmla="*/ 5241600 w 6459988"/>
              <a:gd name="connsiteY54" fmla="*/ 3894238 h 5753325"/>
              <a:gd name="connsiteX55" fmla="*/ 5211041 w 6459988"/>
              <a:gd name="connsiteY55" fmla="*/ 3924184 h 5753325"/>
              <a:gd name="connsiteX56" fmla="*/ 5176073 w 6459988"/>
              <a:gd name="connsiteY56" fmla="*/ 3970179 h 5753325"/>
              <a:gd name="connsiteX57" fmla="*/ 5172826 w 6459988"/>
              <a:gd name="connsiteY57" fmla="*/ 3991773 h 5753325"/>
              <a:gd name="connsiteX58" fmla="*/ 5157053 w 6459988"/>
              <a:gd name="connsiteY58" fmla="*/ 3997708 h 5753325"/>
              <a:gd name="connsiteX59" fmla="*/ 5127922 w 6459988"/>
              <a:gd name="connsiteY59" fmla="*/ 4022660 h 5753325"/>
              <a:gd name="connsiteX60" fmla="*/ 5020872 w 6459988"/>
              <a:gd name="connsiteY60" fmla="*/ 4075951 h 5753325"/>
              <a:gd name="connsiteX61" fmla="*/ 4991410 w 6459988"/>
              <a:gd name="connsiteY61" fmla="*/ 4087598 h 5753325"/>
              <a:gd name="connsiteX62" fmla="*/ 4930112 w 6459988"/>
              <a:gd name="connsiteY62" fmla="*/ 4138459 h 5753325"/>
              <a:gd name="connsiteX63" fmla="*/ 4834224 w 6459988"/>
              <a:gd name="connsiteY63" fmla="*/ 4231643 h 5753325"/>
              <a:gd name="connsiteX64" fmla="*/ 4812599 w 6459988"/>
              <a:gd name="connsiteY64" fmla="*/ 4249449 h 5753325"/>
              <a:gd name="connsiteX65" fmla="*/ 4789188 w 6459988"/>
              <a:gd name="connsiteY65" fmla="*/ 4256678 h 5753325"/>
              <a:gd name="connsiteX66" fmla="*/ 4779554 w 6459988"/>
              <a:gd name="connsiteY66" fmla="*/ 4251313 h 5753325"/>
              <a:gd name="connsiteX67" fmla="*/ 4766885 w 6459988"/>
              <a:gd name="connsiteY67" fmla="*/ 4259812 h 5753325"/>
              <a:gd name="connsiteX68" fmla="*/ 4762510 w 6459988"/>
              <a:gd name="connsiteY68" fmla="*/ 4260383 h 5753325"/>
              <a:gd name="connsiteX69" fmla="*/ 4738416 w 6459988"/>
              <a:gd name="connsiteY69" fmla="*/ 4265355 h 5753325"/>
              <a:gd name="connsiteX70" fmla="*/ 4712007 w 6459988"/>
              <a:gd name="connsiteY70" fmla="*/ 4317892 h 5753325"/>
              <a:gd name="connsiteX71" fmla="*/ 4658930 w 6459988"/>
              <a:gd name="connsiteY71" fmla="*/ 4348041 h 5753325"/>
              <a:gd name="connsiteX72" fmla="*/ 4443526 w 6459988"/>
              <a:gd name="connsiteY72" fmla="*/ 4507851 h 5753325"/>
              <a:gd name="connsiteX73" fmla="*/ 4289766 w 6459988"/>
              <a:gd name="connsiteY73" fmla="*/ 4711450 h 5753325"/>
              <a:gd name="connsiteX74" fmla="*/ 4150870 w 6459988"/>
              <a:gd name="connsiteY74" fmla="*/ 4818480 h 5753325"/>
              <a:gd name="connsiteX75" fmla="*/ 4006639 w 6459988"/>
              <a:gd name="connsiteY75" fmla="*/ 4933815 h 5753325"/>
              <a:gd name="connsiteX76" fmla="*/ 3298210 w 6459988"/>
              <a:gd name="connsiteY76" fmla="*/ 5070790 h 5753325"/>
              <a:gd name="connsiteX77" fmla="*/ 2947678 w 6459988"/>
              <a:gd name="connsiteY77" fmla="*/ 5117869 h 5753325"/>
              <a:gd name="connsiteX78" fmla="*/ 2822169 w 6459988"/>
              <a:gd name="connsiteY78" fmla="*/ 5129396 h 5753325"/>
              <a:gd name="connsiteX79" fmla="*/ 2538773 w 6459988"/>
              <a:gd name="connsiteY79" fmla="*/ 5313397 h 5753325"/>
              <a:gd name="connsiteX80" fmla="*/ 2014500 w 6459988"/>
              <a:gd name="connsiteY80" fmla="*/ 5519744 h 5753325"/>
              <a:gd name="connsiteX81" fmla="*/ 1934391 w 6459988"/>
              <a:gd name="connsiteY81" fmla="*/ 5591335 h 5753325"/>
              <a:gd name="connsiteX82" fmla="*/ 1892550 w 6459988"/>
              <a:gd name="connsiteY82" fmla="*/ 5649708 h 5753325"/>
              <a:gd name="connsiteX83" fmla="*/ 1854769 w 6459988"/>
              <a:gd name="connsiteY83" fmla="*/ 5647691 h 5753325"/>
              <a:gd name="connsiteX84" fmla="*/ 1809461 w 6459988"/>
              <a:gd name="connsiteY84" fmla="*/ 5648628 h 5753325"/>
              <a:gd name="connsiteX85" fmla="*/ 1745150 w 6459988"/>
              <a:gd name="connsiteY85" fmla="*/ 5693879 h 5753325"/>
              <a:gd name="connsiteX86" fmla="*/ 1713375 w 6459988"/>
              <a:gd name="connsiteY86" fmla="*/ 5684672 h 5753325"/>
              <a:gd name="connsiteX87" fmla="*/ 1707808 w 6459988"/>
              <a:gd name="connsiteY87" fmla="*/ 5682611 h 5753325"/>
              <a:gd name="connsiteX88" fmla="*/ 1679313 w 6459988"/>
              <a:gd name="connsiteY88" fmla="*/ 5672360 h 5753325"/>
              <a:gd name="connsiteX89" fmla="*/ 1646933 w 6459988"/>
              <a:gd name="connsiteY89" fmla="*/ 5666227 h 5753325"/>
              <a:gd name="connsiteX90" fmla="*/ 1610055 w 6459988"/>
              <a:gd name="connsiteY90" fmla="*/ 5673643 h 5753325"/>
              <a:gd name="connsiteX91" fmla="*/ 1437641 w 6459988"/>
              <a:gd name="connsiteY91" fmla="*/ 5723266 h 5753325"/>
              <a:gd name="connsiteX92" fmla="*/ 1332869 w 6459988"/>
              <a:gd name="connsiteY92" fmla="*/ 5744752 h 5753325"/>
              <a:gd name="connsiteX93" fmla="*/ 1290525 w 6459988"/>
              <a:gd name="connsiteY93" fmla="*/ 5740036 h 5753325"/>
              <a:gd name="connsiteX94" fmla="*/ 1233107 w 6459988"/>
              <a:gd name="connsiteY94" fmla="*/ 5742106 h 5753325"/>
              <a:gd name="connsiteX95" fmla="*/ 1214532 w 6459988"/>
              <a:gd name="connsiteY95" fmla="*/ 5753325 h 5753325"/>
              <a:gd name="connsiteX96" fmla="*/ 1199955 w 6459988"/>
              <a:gd name="connsiteY96" fmla="*/ 5744831 h 5753325"/>
              <a:gd name="connsiteX97" fmla="*/ 1162337 w 6459988"/>
              <a:gd name="connsiteY97" fmla="*/ 5738048 h 5753325"/>
              <a:gd name="connsiteX98" fmla="*/ 1053457 w 6459988"/>
              <a:gd name="connsiteY98" fmla="*/ 5688676 h 5753325"/>
              <a:gd name="connsiteX99" fmla="*/ 1025798 w 6459988"/>
              <a:gd name="connsiteY99" fmla="*/ 5673166 h 5753325"/>
              <a:gd name="connsiteX100" fmla="*/ 947900 w 6459988"/>
              <a:gd name="connsiteY100" fmla="*/ 5657848 h 5753325"/>
              <a:gd name="connsiteX101" fmla="*/ 815627 w 6459988"/>
              <a:gd name="connsiteY101" fmla="*/ 5642557 h 5753325"/>
              <a:gd name="connsiteX102" fmla="*/ 788251 w 6459988"/>
              <a:gd name="connsiteY102" fmla="*/ 5637065 h 5753325"/>
              <a:gd name="connsiteX103" fmla="*/ 767822 w 6459988"/>
              <a:gd name="connsiteY103" fmla="*/ 5623450 h 5753325"/>
              <a:gd name="connsiteX104" fmla="*/ 765791 w 6459988"/>
              <a:gd name="connsiteY104" fmla="*/ 5612539 h 5753325"/>
              <a:gd name="connsiteX105" fmla="*/ 751230 w 6459988"/>
              <a:gd name="connsiteY105" fmla="*/ 5608092 h 5753325"/>
              <a:gd name="connsiteX106" fmla="*/ 748008 w 6459988"/>
              <a:gd name="connsiteY106" fmla="*/ 5605052 h 5753325"/>
              <a:gd name="connsiteX107" fmla="*/ 728871 w 6459988"/>
              <a:gd name="connsiteY107" fmla="*/ 5589469 h 5753325"/>
              <a:gd name="connsiteX108" fmla="*/ 671898 w 6459988"/>
              <a:gd name="connsiteY108" fmla="*/ 5602363 h 5753325"/>
              <a:gd name="connsiteX109" fmla="*/ 615065 w 6459988"/>
              <a:gd name="connsiteY109" fmla="*/ 5580257 h 5753325"/>
              <a:gd name="connsiteX110" fmla="*/ 355785 w 6459988"/>
              <a:gd name="connsiteY110" fmla="*/ 5514383 h 5753325"/>
              <a:gd name="connsiteX111" fmla="*/ 102269 w 6459988"/>
              <a:gd name="connsiteY111" fmla="*/ 5524347 h 5753325"/>
              <a:gd name="connsiteX112" fmla="*/ 13160 w 6459988"/>
              <a:gd name="connsiteY112" fmla="*/ 5514159 h 5753325"/>
              <a:gd name="connsiteX113" fmla="*/ 0 w 6459988"/>
              <a:gd name="connsiteY113" fmla="*/ 5511735 h 5753325"/>
              <a:gd name="connsiteX114" fmla="*/ 0 w 6459988"/>
              <a:gd name="connsiteY114"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453989 w 6459988"/>
              <a:gd name="connsiteY9" fmla="*/ 711876 h 5753325"/>
              <a:gd name="connsiteX10" fmla="*/ 6344988 w 6459988"/>
              <a:gd name="connsiteY10" fmla="*/ 697330 h 5753325"/>
              <a:gd name="connsiteX11" fmla="*/ 6447445 w 6459988"/>
              <a:gd name="connsiteY11" fmla="*/ 780003 h 5753325"/>
              <a:gd name="connsiteX12" fmla="*/ 6426552 w 6459988"/>
              <a:gd name="connsiteY12" fmla="*/ 845805 h 5753325"/>
              <a:gd name="connsiteX13" fmla="*/ 6434072 w 6459988"/>
              <a:gd name="connsiteY13" fmla="*/ 910733 h 5753325"/>
              <a:gd name="connsiteX14" fmla="*/ 6432570 w 6459988"/>
              <a:gd name="connsiteY14" fmla="*/ 983394 h 5753325"/>
              <a:gd name="connsiteX15" fmla="*/ 6431878 w 6459988"/>
              <a:gd name="connsiteY15" fmla="*/ 1026728 h 5753325"/>
              <a:gd name="connsiteX16" fmla="*/ 6414269 w 6459988"/>
              <a:gd name="connsiteY16" fmla="*/ 1151111 h 5753325"/>
              <a:gd name="connsiteX17" fmla="*/ 6371722 w 6459988"/>
              <a:gd name="connsiteY17" fmla="*/ 1318080 h 5753325"/>
              <a:gd name="connsiteX18" fmla="*/ 6356023 w 6459988"/>
              <a:gd name="connsiteY18" fmla="*/ 1356227 h 5753325"/>
              <a:gd name="connsiteX19" fmla="*/ 6356157 w 6459988"/>
              <a:gd name="connsiteY19" fmla="*/ 1361967 h 5753325"/>
              <a:gd name="connsiteX20" fmla="*/ 6350613 w 6459988"/>
              <a:gd name="connsiteY20" fmla="*/ 1393569 h 5753325"/>
              <a:gd name="connsiteX21" fmla="*/ 6357062 w 6459988"/>
              <a:gd name="connsiteY21" fmla="*/ 1444071 h 5753325"/>
              <a:gd name="connsiteX22" fmla="*/ 6364832 w 6459988"/>
              <a:gd name="connsiteY22" fmla="*/ 1478763 h 5753325"/>
              <a:gd name="connsiteX23" fmla="*/ 6369745 w 6459988"/>
              <a:gd name="connsiteY23" fmla="*/ 1495680 h 5753325"/>
              <a:gd name="connsiteX24" fmla="*/ 6370898 w 6459988"/>
              <a:gd name="connsiteY24" fmla="*/ 1513331 h 5753325"/>
              <a:gd name="connsiteX25" fmla="*/ 6368801 w 6459988"/>
              <a:gd name="connsiteY25" fmla="*/ 1527414 h 5753325"/>
              <a:gd name="connsiteX26" fmla="*/ 6359177 w 6459988"/>
              <a:gd name="connsiteY26" fmla="*/ 1639513 h 5753325"/>
              <a:gd name="connsiteX27" fmla="*/ 6299489 w 6459988"/>
              <a:gd name="connsiteY27" fmla="*/ 1784860 h 5753325"/>
              <a:gd name="connsiteX28" fmla="*/ 6267878 w 6459988"/>
              <a:gd name="connsiteY28" fmla="*/ 1858572 h 5753325"/>
              <a:gd name="connsiteX29" fmla="*/ 6251146 w 6459988"/>
              <a:gd name="connsiteY29" fmla="*/ 1926167 h 5753325"/>
              <a:gd name="connsiteX30" fmla="*/ 6210686 w 6459988"/>
              <a:gd name="connsiteY30" fmla="*/ 2014834 h 5753325"/>
              <a:gd name="connsiteX31" fmla="*/ 6106652 w 6459988"/>
              <a:gd name="connsiteY31" fmla="*/ 2150572 h 5753325"/>
              <a:gd name="connsiteX32" fmla="*/ 6097813 w 6459988"/>
              <a:gd name="connsiteY32" fmla="*/ 2172208 h 5753325"/>
              <a:gd name="connsiteX33" fmla="*/ 6095990 w 6459988"/>
              <a:gd name="connsiteY33" fmla="*/ 2181185 h 5753325"/>
              <a:gd name="connsiteX34" fmla="*/ 6090126 w 6459988"/>
              <a:gd name="connsiteY34" fmla="*/ 2192533 h 5753325"/>
              <a:gd name="connsiteX35" fmla="*/ 6089503 w 6459988"/>
              <a:gd name="connsiteY35" fmla="*/ 2192543 h 5753325"/>
              <a:gd name="connsiteX36" fmla="*/ 6084946 w 6459988"/>
              <a:gd name="connsiteY36" fmla="*/ 2203694 h 5753325"/>
              <a:gd name="connsiteX37" fmla="*/ 5987861 w 6459988"/>
              <a:gd name="connsiteY37" fmla="*/ 2304868 h 5753325"/>
              <a:gd name="connsiteX38" fmla="*/ 5973439 w 6459988"/>
              <a:gd name="connsiteY38" fmla="*/ 2385635 h 5753325"/>
              <a:gd name="connsiteX39" fmla="*/ 5916727 w 6459988"/>
              <a:gd name="connsiteY39" fmla="*/ 2458777 h 5753325"/>
              <a:gd name="connsiteX40" fmla="*/ 5856524 w 6459988"/>
              <a:gd name="connsiteY40" fmla="*/ 2583281 h 5753325"/>
              <a:gd name="connsiteX41" fmla="*/ 5838091 w 6459988"/>
              <a:gd name="connsiteY41" fmla="*/ 2753474 h 5753325"/>
              <a:gd name="connsiteX42" fmla="*/ 5777471 w 6459988"/>
              <a:gd name="connsiteY42" fmla="*/ 2901570 h 5753325"/>
              <a:gd name="connsiteX43" fmla="*/ 5723992 w 6459988"/>
              <a:gd name="connsiteY43" fmla="*/ 2998752 h 5753325"/>
              <a:gd name="connsiteX44" fmla="*/ 5557886 w 6459988"/>
              <a:gd name="connsiteY44" fmla="*/ 3329735 h 5753325"/>
              <a:gd name="connsiteX45" fmla="*/ 5471501 w 6459988"/>
              <a:gd name="connsiteY45" fmla="*/ 3462221 h 5753325"/>
              <a:gd name="connsiteX46" fmla="*/ 5465154 w 6459988"/>
              <a:gd name="connsiteY46" fmla="*/ 3541065 h 5753325"/>
              <a:gd name="connsiteX47" fmla="*/ 5437889 w 6459988"/>
              <a:gd name="connsiteY47" fmla="*/ 3559927 h 5753325"/>
              <a:gd name="connsiteX48" fmla="*/ 5432770 w 6459988"/>
              <a:gd name="connsiteY48" fmla="*/ 3562948 h 5753325"/>
              <a:gd name="connsiteX49" fmla="*/ 5406795 w 6459988"/>
              <a:gd name="connsiteY49" fmla="*/ 3578594 h 5753325"/>
              <a:gd name="connsiteX50" fmla="*/ 5381495 w 6459988"/>
              <a:gd name="connsiteY50" fmla="*/ 3599883 h 5753325"/>
              <a:gd name="connsiteX51" fmla="*/ 5363689 w 6459988"/>
              <a:gd name="connsiteY51" fmla="*/ 3633299 h 5753325"/>
              <a:gd name="connsiteX52" fmla="*/ 5291870 w 6459988"/>
              <a:gd name="connsiteY52" fmla="*/ 3799039 h 5753325"/>
              <a:gd name="connsiteX53" fmla="*/ 5241600 w 6459988"/>
              <a:gd name="connsiteY53" fmla="*/ 3894238 h 5753325"/>
              <a:gd name="connsiteX54" fmla="*/ 5211041 w 6459988"/>
              <a:gd name="connsiteY54" fmla="*/ 3924184 h 5753325"/>
              <a:gd name="connsiteX55" fmla="*/ 5176073 w 6459988"/>
              <a:gd name="connsiteY55" fmla="*/ 3970179 h 5753325"/>
              <a:gd name="connsiteX56" fmla="*/ 5172826 w 6459988"/>
              <a:gd name="connsiteY56" fmla="*/ 3991773 h 5753325"/>
              <a:gd name="connsiteX57" fmla="*/ 5157053 w 6459988"/>
              <a:gd name="connsiteY57" fmla="*/ 3997708 h 5753325"/>
              <a:gd name="connsiteX58" fmla="*/ 5127922 w 6459988"/>
              <a:gd name="connsiteY58" fmla="*/ 4022660 h 5753325"/>
              <a:gd name="connsiteX59" fmla="*/ 5020872 w 6459988"/>
              <a:gd name="connsiteY59" fmla="*/ 4075951 h 5753325"/>
              <a:gd name="connsiteX60" fmla="*/ 4991410 w 6459988"/>
              <a:gd name="connsiteY60" fmla="*/ 4087598 h 5753325"/>
              <a:gd name="connsiteX61" fmla="*/ 4930112 w 6459988"/>
              <a:gd name="connsiteY61" fmla="*/ 4138459 h 5753325"/>
              <a:gd name="connsiteX62" fmla="*/ 4834224 w 6459988"/>
              <a:gd name="connsiteY62" fmla="*/ 4231643 h 5753325"/>
              <a:gd name="connsiteX63" fmla="*/ 4812599 w 6459988"/>
              <a:gd name="connsiteY63" fmla="*/ 4249449 h 5753325"/>
              <a:gd name="connsiteX64" fmla="*/ 4789188 w 6459988"/>
              <a:gd name="connsiteY64" fmla="*/ 4256678 h 5753325"/>
              <a:gd name="connsiteX65" fmla="*/ 4779554 w 6459988"/>
              <a:gd name="connsiteY65" fmla="*/ 4251313 h 5753325"/>
              <a:gd name="connsiteX66" fmla="*/ 4766885 w 6459988"/>
              <a:gd name="connsiteY66" fmla="*/ 4259812 h 5753325"/>
              <a:gd name="connsiteX67" fmla="*/ 4762510 w 6459988"/>
              <a:gd name="connsiteY67" fmla="*/ 4260383 h 5753325"/>
              <a:gd name="connsiteX68" fmla="*/ 4738416 w 6459988"/>
              <a:gd name="connsiteY68" fmla="*/ 4265355 h 5753325"/>
              <a:gd name="connsiteX69" fmla="*/ 4712007 w 6459988"/>
              <a:gd name="connsiteY69" fmla="*/ 4317892 h 5753325"/>
              <a:gd name="connsiteX70" fmla="*/ 4658930 w 6459988"/>
              <a:gd name="connsiteY70" fmla="*/ 4348041 h 5753325"/>
              <a:gd name="connsiteX71" fmla="*/ 4443526 w 6459988"/>
              <a:gd name="connsiteY71" fmla="*/ 4507851 h 5753325"/>
              <a:gd name="connsiteX72" fmla="*/ 4289766 w 6459988"/>
              <a:gd name="connsiteY72" fmla="*/ 4711450 h 5753325"/>
              <a:gd name="connsiteX73" fmla="*/ 4150870 w 6459988"/>
              <a:gd name="connsiteY73" fmla="*/ 4818480 h 5753325"/>
              <a:gd name="connsiteX74" fmla="*/ 4006639 w 6459988"/>
              <a:gd name="connsiteY74" fmla="*/ 4933815 h 5753325"/>
              <a:gd name="connsiteX75" fmla="*/ 3298210 w 6459988"/>
              <a:gd name="connsiteY75" fmla="*/ 5070790 h 5753325"/>
              <a:gd name="connsiteX76" fmla="*/ 2947678 w 6459988"/>
              <a:gd name="connsiteY76" fmla="*/ 5117869 h 5753325"/>
              <a:gd name="connsiteX77" fmla="*/ 2822169 w 6459988"/>
              <a:gd name="connsiteY77" fmla="*/ 5129396 h 5753325"/>
              <a:gd name="connsiteX78" fmla="*/ 2538773 w 6459988"/>
              <a:gd name="connsiteY78" fmla="*/ 5313397 h 5753325"/>
              <a:gd name="connsiteX79" fmla="*/ 2014500 w 6459988"/>
              <a:gd name="connsiteY79" fmla="*/ 5519744 h 5753325"/>
              <a:gd name="connsiteX80" fmla="*/ 1934391 w 6459988"/>
              <a:gd name="connsiteY80" fmla="*/ 5591335 h 5753325"/>
              <a:gd name="connsiteX81" fmla="*/ 1892550 w 6459988"/>
              <a:gd name="connsiteY81" fmla="*/ 5649708 h 5753325"/>
              <a:gd name="connsiteX82" fmla="*/ 1854769 w 6459988"/>
              <a:gd name="connsiteY82" fmla="*/ 5647691 h 5753325"/>
              <a:gd name="connsiteX83" fmla="*/ 1809461 w 6459988"/>
              <a:gd name="connsiteY83" fmla="*/ 5648628 h 5753325"/>
              <a:gd name="connsiteX84" fmla="*/ 1745150 w 6459988"/>
              <a:gd name="connsiteY84" fmla="*/ 5693879 h 5753325"/>
              <a:gd name="connsiteX85" fmla="*/ 1713375 w 6459988"/>
              <a:gd name="connsiteY85" fmla="*/ 5684672 h 5753325"/>
              <a:gd name="connsiteX86" fmla="*/ 1707808 w 6459988"/>
              <a:gd name="connsiteY86" fmla="*/ 5682611 h 5753325"/>
              <a:gd name="connsiteX87" fmla="*/ 1679313 w 6459988"/>
              <a:gd name="connsiteY87" fmla="*/ 5672360 h 5753325"/>
              <a:gd name="connsiteX88" fmla="*/ 1646933 w 6459988"/>
              <a:gd name="connsiteY88" fmla="*/ 5666227 h 5753325"/>
              <a:gd name="connsiteX89" fmla="*/ 1610055 w 6459988"/>
              <a:gd name="connsiteY89" fmla="*/ 5673643 h 5753325"/>
              <a:gd name="connsiteX90" fmla="*/ 1437641 w 6459988"/>
              <a:gd name="connsiteY90" fmla="*/ 5723266 h 5753325"/>
              <a:gd name="connsiteX91" fmla="*/ 1332869 w 6459988"/>
              <a:gd name="connsiteY91" fmla="*/ 5744752 h 5753325"/>
              <a:gd name="connsiteX92" fmla="*/ 1290525 w 6459988"/>
              <a:gd name="connsiteY92" fmla="*/ 5740036 h 5753325"/>
              <a:gd name="connsiteX93" fmla="*/ 1233107 w 6459988"/>
              <a:gd name="connsiteY93" fmla="*/ 5742106 h 5753325"/>
              <a:gd name="connsiteX94" fmla="*/ 1214532 w 6459988"/>
              <a:gd name="connsiteY94" fmla="*/ 5753325 h 5753325"/>
              <a:gd name="connsiteX95" fmla="*/ 1199955 w 6459988"/>
              <a:gd name="connsiteY95" fmla="*/ 5744831 h 5753325"/>
              <a:gd name="connsiteX96" fmla="*/ 1162337 w 6459988"/>
              <a:gd name="connsiteY96" fmla="*/ 5738048 h 5753325"/>
              <a:gd name="connsiteX97" fmla="*/ 1053457 w 6459988"/>
              <a:gd name="connsiteY97" fmla="*/ 5688676 h 5753325"/>
              <a:gd name="connsiteX98" fmla="*/ 1025798 w 6459988"/>
              <a:gd name="connsiteY98" fmla="*/ 5673166 h 5753325"/>
              <a:gd name="connsiteX99" fmla="*/ 947900 w 6459988"/>
              <a:gd name="connsiteY99" fmla="*/ 5657848 h 5753325"/>
              <a:gd name="connsiteX100" fmla="*/ 815627 w 6459988"/>
              <a:gd name="connsiteY100" fmla="*/ 5642557 h 5753325"/>
              <a:gd name="connsiteX101" fmla="*/ 788251 w 6459988"/>
              <a:gd name="connsiteY101" fmla="*/ 5637065 h 5753325"/>
              <a:gd name="connsiteX102" fmla="*/ 767822 w 6459988"/>
              <a:gd name="connsiteY102" fmla="*/ 5623450 h 5753325"/>
              <a:gd name="connsiteX103" fmla="*/ 765791 w 6459988"/>
              <a:gd name="connsiteY103" fmla="*/ 5612539 h 5753325"/>
              <a:gd name="connsiteX104" fmla="*/ 751230 w 6459988"/>
              <a:gd name="connsiteY104" fmla="*/ 5608092 h 5753325"/>
              <a:gd name="connsiteX105" fmla="*/ 748008 w 6459988"/>
              <a:gd name="connsiteY105" fmla="*/ 5605052 h 5753325"/>
              <a:gd name="connsiteX106" fmla="*/ 728871 w 6459988"/>
              <a:gd name="connsiteY106" fmla="*/ 5589469 h 5753325"/>
              <a:gd name="connsiteX107" fmla="*/ 671898 w 6459988"/>
              <a:gd name="connsiteY107" fmla="*/ 5602363 h 5753325"/>
              <a:gd name="connsiteX108" fmla="*/ 615065 w 6459988"/>
              <a:gd name="connsiteY108" fmla="*/ 5580257 h 5753325"/>
              <a:gd name="connsiteX109" fmla="*/ 355785 w 6459988"/>
              <a:gd name="connsiteY109" fmla="*/ 5514383 h 5753325"/>
              <a:gd name="connsiteX110" fmla="*/ 102269 w 6459988"/>
              <a:gd name="connsiteY110" fmla="*/ 5524347 h 5753325"/>
              <a:gd name="connsiteX111" fmla="*/ 13160 w 6459988"/>
              <a:gd name="connsiteY111" fmla="*/ 5514159 h 5753325"/>
              <a:gd name="connsiteX112" fmla="*/ 0 w 6459988"/>
              <a:gd name="connsiteY112" fmla="*/ 5511735 h 5753325"/>
              <a:gd name="connsiteX113" fmla="*/ 0 w 6459988"/>
              <a:gd name="connsiteY113" fmla="*/ 0 h 5753325"/>
              <a:gd name="connsiteX0" fmla="*/ 0 w 6459988"/>
              <a:gd name="connsiteY0" fmla="*/ 0 h 5753325"/>
              <a:gd name="connsiteX1" fmla="*/ 6438980 w 6459988"/>
              <a:gd name="connsiteY1" fmla="*/ 0 h 5753325"/>
              <a:gd name="connsiteX2" fmla="*/ 6439047 w 6459988"/>
              <a:gd name="connsiteY2" fmla="*/ 147 h 5753325"/>
              <a:gd name="connsiteX3" fmla="*/ 6443456 w 6459988"/>
              <a:gd name="connsiteY3" fmla="*/ 130105 h 5753325"/>
              <a:gd name="connsiteX4" fmla="*/ 6447632 w 6459988"/>
              <a:gd name="connsiteY4" fmla="*/ 170016 h 5753325"/>
              <a:gd name="connsiteX5" fmla="*/ 6396598 w 6459988"/>
              <a:gd name="connsiteY5" fmla="*/ 274847 h 5753325"/>
              <a:gd name="connsiteX6" fmla="*/ 6375685 w 6459988"/>
              <a:gd name="connsiteY6" fmla="*/ 535865 h 5753325"/>
              <a:gd name="connsiteX7" fmla="*/ 6354187 w 6459988"/>
              <a:gd name="connsiteY7" fmla="*/ 615799 h 5753325"/>
              <a:gd name="connsiteX8" fmla="*/ 6459988 w 6459988"/>
              <a:gd name="connsiteY8" fmla="*/ 707628 h 5753325"/>
              <a:gd name="connsiteX9" fmla="*/ 6344988 w 6459988"/>
              <a:gd name="connsiteY9" fmla="*/ 697330 h 5753325"/>
              <a:gd name="connsiteX10" fmla="*/ 6447445 w 6459988"/>
              <a:gd name="connsiteY10" fmla="*/ 780003 h 5753325"/>
              <a:gd name="connsiteX11" fmla="*/ 6426552 w 6459988"/>
              <a:gd name="connsiteY11" fmla="*/ 845805 h 5753325"/>
              <a:gd name="connsiteX12" fmla="*/ 6434072 w 6459988"/>
              <a:gd name="connsiteY12" fmla="*/ 910733 h 5753325"/>
              <a:gd name="connsiteX13" fmla="*/ 6432570 w 6459988"/>
              <a:gd name="connsiteY13" fmla="*/ 983394 h 5753325"/>
              <a:gd name="connsiteX14" fmla="*/ 6431878 w 6459988"/>
              <a:gd name="connsiteY14" fmla="*/ 1026728 h 5753325"/>
              <a:gd name="connsiteX15" fmla="*/ 6414269 w 6459988"/>
              <a:gd name="connsiteY15" fmla="*/ 1151111 h 5753325"/>
              <a:gd name="connsiteX16" fmla="*/ 6371722 w 6459988"/>
              <a:gd name="connsiteY16" fmla="*/ 1318080 h 5753325"/>
              <a:gd name="connsiteX17" fmla="*/ 6356023 w 6459988"/>
              <a:gd name="connsiteY17" fmla="*/ 1356227 h 5753325"/>
              <a:gd name="connsiteX18" fmla="*/ 6356157 w 6459988"/>
              <a:gd name="connsiteY18" fmla="*/ 1361967 h 5753325"/>
              <a:gd name="connsiteX19" fmla="*/ 6350613 w 6459988"/>
              <a:gd name="connsiteY19" fmla="*/ 1393569 h 5753325"/>
              <a:gd name="connsiteX20" fmla="*/ 6357062 w 6459988"/>
              <a:gd name="connsiteY20" fmla="*/ 1444071 h 5753325"/>
              <a:gd name="connsiteX21" fmla="*/ 6364832 w 6459988"/>
              <a:gd name="connsiteY21" fmla="*/ 1478763 h 5753325"/>
              <a:gd name="connsiteX22" fmla="*/ 6369745 w 6459988"/>
              <a:gd name="connsiteY22" fmla="*/ 1495680 h 5753325"/>
              <a:gd name="connsiteX23" fmla="*/ 6370898 w 6459988"/>
              <a:gd name="connsiteY23" fmla="*/ 1513331 h 5753325"/>
              <a:gd name="connsiteX24" fmla="*/ 6368801 w 6459988"/>
              <a:gd name="connsiteY24" fmla="*/ 1527414 h 5753325"/>
              <a:gd name="connsiteX25" fmla="*/ 6359177 w 6459988"/>
              <a:gd name="connsiteY25" fmla="*/ 1639513 h 5753325"/>
              <a:gd name="connsiteX26" fmla="*/ 6299489 w 6459988"/>
              <a:gd name="connsiteY26" fmla="*/ 1784860 h 5753325"/>
              <a:gd name="connsiteX27" fmla="*/ 6267878 w 6459988"/>
              <a:gd name="connsiteY27" fmla="*/ 1858572 h 5753325"/>
              <a:gd name="connsiteX28" fmla="*/ 6251146 w 6459988"/>
              <a:gd name="connsiteY28" fmla="*/ 1926167 h 5753325"/>
              <a:gd name="connsiteX29" fmla="*/ 6210686 w 6459988"/>
              <a:gd name="connsiteY29" fmla="*/ 2014834 h 5753325"/>
              <a:gd name="connsiteX30" fmla="*/ 6106652 w 6459988"/>
              <a:gd name="connsiteY30" fmla="*/ 2150572 h 5753325"/>
              <a:gd name="connsiteX31" fmla="*/ 6097813 w 6459988"/>
              <a:gd name="connsiteY31" fmla="*/ 2172208 h 5753325"/>
              <a:gd name="connsiteX32" fmla="*/ 6095990 w 6459988"/>
              <a:gd name="connsiteY32" fmla="*/ 2181185 h 5753325"/>
              <a:gd name="connsiteX33" fmla="*/ 6090126 w 6459988"/>
              <a:gd name="connsiteY33" fmla="*/ 2192533 h 5753325"/>
              <a:gd name="connsiteX34" fmla="*/ 6089503 w 6459988"/>
              <a:gd name="connsiteY34" fmla="*/ 2192543 h 5753325"/>
              <a:gd name="connsiteX35" fmla="*/ 6084946 w 6459988"/>
              <a:gd name="connsiteY35" fmla="*/ 2203694 h 5753325"/>
              <a:gd name="connsiteX36" fmla="*/ 5987861 w 6459988"/>
              <a:gd name="connsiteY36" fmla="*/ 2304868 h 5753325"/>
              <a:gd name="connsiteX37" fmla="*/ 5973439 w 6459988"/>
              <a:gd name="connsiteY37" fmla="*/ 2385635 h 5753325"/>
              <a:gd name="connsiteX38" fmla="*/ 5916727 w 6459988"/>
              <a:gd name="connsiteY38" fmla="*/ 2458777 h 5753325"/>
              <a:gd name="connsiteX39" fmla="*/ 5856524 w 6459988"/>
              <a:gd name="connsiteY39" fmla="*/ 2583281 h 5753325"/>
              <a:gd name="connsiteX40" fmla="*/ 5838091 w 6459988"/>
              <a:gd name="connsiteY40" fmla="*/ 2753474 h 5753325"/>
              <a:gd name="connsiteX41" fmla="*/ 5777471 w 6459988"/>
              <a:gd name="connsiteY41" fmla="*/ 2901570 h 5753325"/>
              <a:gd name="connsiteX42" fmla="*/ 5723992 w 6459988"/>
              <a:gd name="connsiteY42" fmla="*/ 2998752 h 5753325"/>
              <a:gd name="connsiteX43" fmla="*/ 5557886 w 6459988"/>
              <a:gd name="connsiteY43" fmla="*/ 3329735 h 5753325"/>
              <a:gd name="connsiteX44" fmla="*/ 5471501 w 6459988"/>
              <a:gd name="connsiteY44" fmla="*/ 3462221 h 5753325"/>
              <a:gd name="connsiteX45" fmla="*/ 5465154 w 6459988"/>
              <a:gd name="connsiteY45" fmla="*/ 3541065 h 5753325"/>
              <a:gd name="connsiteX46" fmla="*/ 5437889 w 6459988"/>
              <a:gd name="connsiteY46" fmla="*/ 3559927 h 5753325"/>
              <a:gd name="connsiteX47" fmla="*/ 5432770 w 6459988"/>
              <a:gd name="connsiteY47" fmla="*/ 3562948 h 5753325"/>
              <a:gd name="connsiteX48" fmla="*/ 5406795 w 6459988"/>
              <a:gd name="connsiteY48" fmla="*/ 3578594 h 5753325"/>
              <a:gd name="connsiteX49" fmla="*/ 5381495 w 6459988"/>
              <a:gd name="connsiteY49" fmla="*/ 3599883 h 5753325"/>
              <a:gd name="connsiteX50" fmla="*/ 5363689 w 6459988"/>
              <a:gd name="connsiteY50" fmla="*/ 3633299 h 5753325"/>
              <a:gd name="connsiteX51" fmla="*/ 5291870 w 6459988"/>
              <a:gd name="connsiteY51" fmla="*/ 3799039 h 5753325"/>
              <a:gd name="connsiteX52" fmla="*/ 5241600 w 6459988"/>
              <a:gd name="connsiteY52" fmla="*/ 3894238 h 5753325"/>
              <a:gd name="connsiteX53" fmla="*/ 5211041 w 6459988"/>
              <a:gd name="connsiteY53" fmla="*/ 3924184 h 5753325"/>
              <a:gd name="connsiteX54" fmla="*/ 5176073 w 6459988"/>
              <a:gd name="connsiteY54" fmla="*/ 3970179 h 5753325"/>
              <a:gd name="connsiteX55" fmla="*/ 5172826 w 6459988"/>
              <a:gd name="connsiteY55" fmla="*/ 3991773 h 5753325"/>
              <a:gd name="connsiteX56" fmla="*/ 5157053 w 6459988"/>
              <a:gd name="connsiteY56" fmla="*/ 3997708 h 5753325"/>
              <a:gd name="connsiteX57" fmla="*/ 5127922 w 6459988"/>
              <a:gd name="connsiteY57" fmla="*/ 4022660 h 5753325"/>
              <a:gd name="connsiteX58" fmla="*/ 5020872 w 6459988"/>
              <a:gd name="connsiteY58" fmla="*/ 4075951 h 5753325"/>
              <a:gd name="connsiteX59" fmla="*/ 4991410 w 6459988"/>
              <a:gd name="connsiteY59" fmla="*/ 4087598 h 5753325"/>
              <a:gd name="connsiteX60" fmla="*/ 4930112 w 6459988"/>
              <a:gd name="connsiteY60" fmla="*/ 4138459 h 5753325"/>
              <a:gd name="connsiteX61" fmla="*/ 4834224 w 6459988"/>
              <a:gd name="connsiteY61" fmla="*/ 4231643 h 5753325"/>
              <a:gd name="connsiteX62" fmla="*/ 4812599 w 6459988"/>
              <a:gd name="connsiteY62" fmla="*/ 4249449 h 5753325"/>
              <a:gd name="connsiteX63" fmla="*/ 4789188 w 6459988"/>
              <a:gd name="connsiteY63" fmla="*/ 4256678 h 5753325"/>
              <a:gd name="connsiteX64" fmla="*/ 4779554 w 6459988"/>
              <a:gd name="connsiteY64" fmla="*/ 4251313 h 5753325"/>
              <a:gd name="connsiteX65" fmla="*/ 4766885 w 6459988"/>
              <a:gd name="connsiteY65" fmla="*/ 4259812 h 5753325"/>
              <a:gd name="connsiteX66" fmla="*/ 4762510 w 6459988"/>
              <a:gd name="connsiteY66" fmla="*/ 4260383 h 5753325"/>
              <a:gd name="connsiteX67" fmla="*/ 4738416 w 6459988"/>
              <a:gd name="connsiteY67" fmla="*/ 4265355 h 5753325"/>
              <a:gd name="connsiteX68" fmla="*/ 4712007 w 6459988"/>
              <a:gd name="connsiteY68" fmla="*/ 4317892 h 5753325"/>
              <a:gd name="connsiteX69" fmla="*/ 4658930 w 6459988"/>
              <a:gd name="connsiteY69" fmla="*/ 4348041 h 5753325"/>
              <a:gd name="connsiteX70" fmla="*/ 4443526 w 6459988"/>
              <a:gd name="connsiteY70" fmla="*/ 4507851 h 5753325"/>
              <a:gd name="connsiteX71" fmla="*/ 4289766 w 6459988"/>
              <a:gd name="connsiteY71" fmla="*/ 4711450 h 5753325"/>
              <a:gd name="connsiteX72" fmla="*/ 4150870 w 6459988"/>
              <a:gd name="connsiteY72" fmla="*/ 4818480 h 5753325"/>
              <a:gd name="connsiteX73" fmla="*/ 4006639 w 6459988"/>
              <a:gd name="connsiteY73" fmla="*/ 4933815 h 5753325"/>
              <a:gd name="connsiteX74" fmla="*/ 3298210 w 6459988"/>
              <a:gd name="connsiteY74" fmla="*/ 5070790 h 5753325"/>
              <a:gd name="connsiteX75" fmla="*/ 2947678 w 6459988"/>
              <a:gd name="connsiteY75" fmla="*/ 5117869 h 5753325"/>
              <a:gd name="connsiteX76" fmla="*/ 2822169 w 6459988"/>
              <a:gd name="connsiteY76" fmla="*/ 5129396 h 5753325"/>
              <a:gd name="connsiteX77" fmla="*/ 2538773 w 6459988"/>
              <a:gd name="connsiteY77" fmla="*/ 5313397 h 5753325"/>
              <a:gd name="connsiteX78" fmla="*/ 2014500 w 6459988"/>
              <a:gd name="connsiteY78" fmla="*/ 5519744 h 5753325"/>
              <a:gd name="connsiteX79" fmla="*/ 1934391 w 6459988"/>
              <a:gd name="connsiteY79" fmla="*/ 5591335 h 5753325"/>
              <a:gd name="connsiteX80" fmla="*/ 1892550 w 6459988"/>
              <a:gd name="connsiteY80" fmla="*/ 5649708 h 5753325"/>
              <a:gd name="connsiteX81" fmla="*/ 1854769 w 6459988"/>
              <a:gd name="connsiteY81" fmla="*/ 5647691 h 5753325"/>
              <a:gd name="connsiteX82" fmla="*/ 1809461 w 6459988"/>
              <a:gd name="connsiteY82" fmla="*/ 5648628 h 5753325"/>
              <a:gd name="connsiteX83" fmla="*/ 1745150 w 6459988"/>
              <a:gd name="connsiteY83" fmla="*/ 5693879 h 5753325"/>
              <a:gd name="connsiteX84" fmla="*/ 1713375 w 6459988"/>
              <a:gd name="connsiteY84" fmla="*/ 5684672 h 5753325"/>
              <a:gd name="connsiteX85" fmla="*/ 1707808 w 6459988"/>
              <a:gd name="connsiteY85" fmla="*/ 5682611 h 5753325"/>
              <a:gd name="connsiteX86" fmla="*/ 1679313 w 6459988"/>
              <a:gd name="connsiteY86" fmla="*/ 5672360 h 5753325"/>
              <a:gd name="connsiteX87" fmla="*/ 1646933 w 6459988"/>
              <a:gd name="connsiteY87" fmla="*/ 5666227 h 5753325"/>
              <a:gd name="connsiteX88" fmla="*/ 1610055 w 6459988"/>
              <a:gd name="connsiteY88" fmla="*/ 5673643 h 5753325"/>
              <a:gd name="connsiteX89" fmla="*/ 1437641 w 6459988"/>
              <a:gd name="connsiteY89" fmla="*/ 5723266 h 5753325"/>
              <a:gd name="connsiteX90" fmla="*/ 1332869 w 6459988"/>
              <a:gd name="connsiteY90" fmla="*/ 5744752 h 5753325"/>
              <a:gd name="connsiteX91" fmla="*/ 1290525 w 6459988"/>
              <a:gd name="connsiteY91" fmla="*/ 5740036 h 5753325"/>
              <a:gd name="connsiteX92" fmla="*/ 1233107 w 6459988"/>
              <a:gd name="connsiteY92" fmla="*/ 5742106 h 5753325"/>
              <a:gd name="connsiteX93" fmla="*/ 1214532 w 6459988"/>
              <a:gd name="connsiteY93" fmla="*/ 5753325 h 5753325"/>
              <a:gd name="connsiteX94" fmla="*/ 1199955 w 6459988"/>
              <a:gd name="connsiteY94" fmla="*/ 5744831 h 5753325"/>
              <a:gd name="connsiteX95" fmla="*/ 1162337 w 6459988"/>
              <a:gd name="connsiteY95" fmla="*/ 5738048 h 5753325"/>
              <a:gd name="connsiteX96" fmla="*/ 1053457 w 6459988"/>
              <a:gd name="connsiteY96" fmla="*/ 5688676 h 5753325"/>
              <a:gd name="connsiteX97" fmla="*/ 1025798 w 6459988"/>
              <a:gd name="connsiteY97" fmla="*/ 5673166 h 5753325"/>
              <a:gd name="connsiteX98" fmla="*/ 947900 w 6459988"/>
              <a:gd name="connsiteY98" fmla="*/ 5657848 h 5753325"/>
              <a:gd name="connsiteX99" fmla="*/ 815627 w 6459988"/>
              <a:gd name="connsiteY99" fmla="*/ 5642557 h 5753325"/>
              <a:gd name="connsiteX100" fmla="*/ 788251 w 6459988"/>
              <a:gd name="connsiteY100" fmla="*/ 5637065 h 5753325"/>
              <a:gd name="connsiteX101" fmla="*/ 767822 w 6459988"/>
              <a:gd name="connsiteY101" fmla="*/ 5623450 h 5753325"/>
              <a:gd name="connsiteX102" fmla="*/ 765791 w 6459988"/>
              <a:gd name="connsiteY102" fmla="*/ 5612539 h 5753325"/>
              <a:gd name="connsiteX103" fmla="*/ 751230 w 6459988"/>
              <a:gd name="connsiteY103" fmla="*/ 5608092 h 5753325"/>
              <a:gd name="connsiteX104" fmla="*/ 748008 w 6459988"/>
              <a:gd name="connsiteY104" fmla="*/ 5605052 h 5753325"/>
              <a:gd name="connsiteX105" fmla="*/ 728871 w 6459988"/>
              <a:gd name="connsiteY105" fmla="*/ 5589469 h 5753325"/>
              <a:gd name="connsiteX106" fmla="*/ 671898 w 6459988"/>
              <a:gd name="connsiteY106" fmla="*/ 5602363 h 5753325"/>
              <a:gd name="connsiteX107" fmla="*/ 615065 w 6459988"/>
              <a:gd name="connsiteY107" fmla="*/ 5580257 h 5753325"/>
              <a:gd name="connsiteX108" fmla="*/ 355785 w 6459988"/>
              <a:gd name="connsiteY108" fmla="*/ 5514383 h 5753325"/>
              <a:gd name="connsiteX109" fmla="*/ 102269 w 6459988"/>
              <a:gd name="connsiteY109" fmla="*/ 5524347 h 5753325"/>
              <a:gd name="connsiteX110" fmla="*/ 13160 w 6459988"/>
              <a:gd name="connsiteY110" fmla="*/ 5514159 h 5753325"/>
              <a:gd name="connsiteX111" fmla="*/ 0 w 6459988"/>
              <a:gd name="connsiteY111" fmla="*/ 5511735 h 5753325"/>
              <a:gd name="connsiteX112" fmla="*/ 0 w 6459988"/>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447445 w 6447632"/>
              <a:gd name="connsiteY10" fmla="*/ 780003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75685 w 6447632"/>
              <a:gd name="connsiteY6" fmla="*/ 535865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426552 w 6447632"/>
              <a:gd name="connsiteY11" fmla="*/ 845805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414269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31878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32570 w 6447632"/>
              <a:gd name="connsiteY13" fmla="*/ 983394 h 5753325"/>
              <a:gd name="connsiteX14" fmla="*/ 6405877 w 6447632"/>
              <a:gd name="connsiteY14" fmla="*/ 1026728 h 5753325"/>
              <a:gd name="connsiteX15" fmla="*/ 6362266 w 6447632"/>
              <a:gd name="connsiteY15" fmla="*/ 1151111 h 5753325"/>
              <a:gd name="connsiteX16" fmla="*/ 6371722 w 6447632"/>
              <a:gd name="connsiteY16" fmla="*/ 1318080 h 5753325"/>
              <a:gd name="connsiteX17" fmla="*/ 6356023 w 6447632"/>
              <a:gd name="connsiteY17" fmla="*/ 1356227 h 5753325"/>
              <a:gd name="connsiteX18" fmla="*/ 6356157 w 6447632"/>
              <a:gd name="connsiteY18" fmla="*/ 1361967 h 5753325"/>
              <a:gd name="connsiteX19" fmla="*/ 6350613 w 6447632"/>
              <a:gd name="connsiteY19" fmla="*/ 1393569 h 5753325"/>
              <a:gd name="connsiteX20" fmla="*/ 6357062 w 6447632"/>
              <a:gd name="connsiteY20" fmla="*/ 1444071 h 5753325"/>
              <a:gd name="connsiteX21" fmla="*/ 6364832 w 6447632"/>
              <a:gd name="connsiteY21" fmla="*/ 1478763 h 5753325"/>
              <a:gd name="connsiteX22" fmla="*/ 6369745 w 6447632"/>
              <a:gd name="connsiteY22" fmla="*/ 1495680 h 5753325"/>
              <a:gd name="connsiteX23" fmla="*/ 6370898 w 6447632"/>
              <a:gd name="connsiteY23" fmla="*/ 1513331 h 5753325"/>
              <a:gd name="connsiteX24" fmla="*/ 6368801 w 6447632"/>
              <a:gd name="connsiteY24" fmla="*/ 1527414 h 5753325"/>
              <a:gd name="connsiteX25" fmla="*/ 6359177 w 6447632"/>
              <a:gd name="connsiteY25" fmla="*/ 1639513 h 5753325"/>
              <a:gd name="connsiteX26" fmla="*/ 6299489 w 6447632"/>
              <a:gd name="connsiteY26" fmla="*/ 1784860 h 5753325"/>
              <a:gd name="connsiteX27" fmla="*/ 6267878 w 6447632"/>
              <a:gd name="connsiteY27" fmla="*/ 1858572 h 5753325"/>
              <a:gd name="connsiteX28" fmla="*/ 6251146 w 6447632"/>
              <a:gd name="connsiteY28" fmla="*/ 1926167 h 5753325"/>
              <a:gd name="connsiteX29" fmla="*/ 6210686 w 6447632"/>
              <a:gd name="connsiteY29" fmla="*/ 2014834 h 5753325"/>
              <a:gd name="connsiteX30" fmla="*/ 6106652 w 6447632"/>
              <a:gd name="connsiteY30" fmla="*/ 2150572 h 5753325"/>
              <a:gd name="connsiteX31" fmla="*/ 6097813 w 6447632"/>
              <a:gd name="connsiteY31" fmla="*/ 2172208 h 5753325"/>
              <a:gd name="connsiteX32" fmla="*/ 6095990 w 6447632"/>
              <a:gd name="connsiteY32" fmla="*/ 2181185 h 5753325"/>
              <a:gd name="connsiteX33" fmla="*/ 6090126 w 6447632"/>
              <a:gd name="connsiteY33" fmla="*/ 2192533 h 5753325"/>
              <a:gd name="connsiteX34" fmla="*/ 6089503 w 6447632"/>
              <a:gd name="connsiteY34" fmla="*/ 2192543 h 5753325"/>
              <a:gd name="connsiteX35" fmla="*/ 6084946 w 6447632"/>
              <a:gd name="connsiteY35" fmla="*/ 2203694 h 5753325"/>
              <a:gd name="connsiteX36" fmla="*/ 5987861 w 6447632"/>
              <a:gd name="connsiteY36" fmla="*/ 2304868 h 5753325"/>
              <a:gd name="connsiteX37" fmla="*/ 5973439 w 6447632"/>
              <a:gd name="connsiteY37" fmla="*/ 2385635 h 5753325"/>
              <a:gd name="connsiteX38" fmla="*/ 5916727 w 6447632"/>
              <a:gd name="connsiteY38" fmla="*/ 2458777 h 5753325"/>
              <a:gd name="connsiteX39" fmla="*/ 5856524 w 6447632"/>
              <a:gd name="connsiteY39" fmla="*/ 2583281 h 5753325"/>
              <a:gd name="connsiteX40" fmla="*/ 5838091 w 6447632"/>
              <a:gd name="connsiteY40" fmla="*/ 2753474 h 5753325"/>
              <a:gd name="connsiteX41" fmla="*/ 5777471 w 6447632"/>
              <a:gd name="connsiteY41" fmla="*/ 2901570 h 5753325"/>
              <a:gd name="connsiteX42" fmla="*/ 5723992 w 6447632"/>
              <a:gd name="connsiteY42" fmla="*/ 2998752 h 5753325"/>
              <a:gd name="connsiteX43" fmla="*/ 5557886 w 6447632"/>
              <a:gd name="connsiteY43" fmla="*/ 3329735 h 5753325"/>
              <a:gd name="connsiteX44" fmla="*/ 5471501 w 6447632"/>
              <a:gd name="connsiteY44" fmla="*/ 3462221 h 5753325"/>
              <a:gd name="connsiteX45" fmla="*/ 5465154 w 6447632"/>
              <a:gd name="connsiteY45" fmla="*/ 3541065 h 5753325"/>
              <a:gd name="connsiteX46" fmla="*/ 5437889 w 6447632"/>
              <a:gd name="connsiteY46" fmla="*/ 3559927 h 5753325"/>
              <a:gd name="connsiteX47" fmla="*/ 5432770 w 6447632"/>
              <a:gd name="connsiteY47" fmla="*/ 3562948 h 5753325"/>
              <a:gd name="connsiteX48" fmla="*/ 5406795 w 6447632"/>
              <a:gd name="connsiteY48" fmla="*/ 3578594 h 5753325"/>
              <a:gd name="connsiteX49" fmla="*/ 5381495 w 6447632"/>
              <a:gd name="connsiteY49" fmla="*/ 3599883 h 5753325"/>
              <a:gd name="connsiteX50" fmla="*/ 5363689 w 6447632"/>
              <a:gd name="connsiteY50" fmla="*/ 3633299 h 5753325"/>
              <a:gd name="connsiteX51" fmla="*/ 5291870 w 6447632"/>
              <a:gd name="connsiteY51" fmla="*/ 3799039 h 5753325"/>
              <a:gd name="connsiteX52" fmla="*/ 5241600 w 6447632"/>
              <a:gd name="connsiteY52" fmla="*/ 3894238 h 5753325"/>
              <a:gd name="connsiteX53" fmla="*/ 5211041 w 6447632"/>
              <a:gd name="connsiteY53" fmla="*/ 3924184 h 5753325"/>
              <a:gd name="connsiteX54" fmla="*/ 5176073 w 6447632"/>
              <a:gd name="connsiteY54" fmla="*/ 3970179 h 5753325"/>
              <a:gd name="connsiteX55" fmla="*/ 5172826 w 6447632"/>
              <a:gd name="connsiteY55" fmla="*/ 3991773 h 5753325"/>
              <a:gd name="connsiteX56" fmla="*/ 5157053 w 6447632"/>
              <a:gd name="connsiteY56" fmla="*/ 3997708 h 5753325"/>
              <a:gd name="connsiteX57" fmla="*/ 5127922 w 6447632"/>
              <a:gd name="connsiteY57" fmla="*/ 4022660 h 5753325"/>
              <a:gd name="connsiteX58" fmla="*/ 5020872 w 6447632"/>
              <a:gd name="connsiteY58" fmla="*/ 4075951 h 5753325"/>
              <a:gd name="connsiteX59" fmla="*/ 4991410 w 6447632"/>
              <a:gd name="connsiteY59" fmla="*/ 4087598 h 5753325"/>
              <a:gd name="connsiteX60" fmla="*/ 4930112 w 6447632"/>
              <a:gd name="connsiteY60" fmla="*/ 4138459 h 5753325"/>
              <a:gd name="connsiteX61" fmla="*/ 4834224 w 6447632"/>
              <a:gd name="connsiteY61" fmla="*/ 4231643 h 5753325"/>
              <a:gd name="connsiteX62" fmla="*/ 4812599 w 6447632"/>
              <a:gd name="connsiteY62" fmla="*/ 4249449 h 5753325"/>
              <a:gd name="connsiteX63" fmla="*/ 4789188 w 6447632"/>
              <a:gd name="connsiteY63" fmla="*/ 4256678 h 5753325"/>
              <a:gd name="connsiteX64" fmla="*/ 4779554 w 6447632"/>
              <a:gd name="connsiteY64" fmla="*/ 4251313 h 5753325"/>
              <a:gd name="connsiteX65" fmla="*/ 4766885 w 6447632"/>
              <a:gd name="connsiteY65" fmla="*/ 4259812 h 5753325"/>
              <a:gd name="connsiteX66" fmla="*/ 4762510 w 6447632"/>
              <a:gd name="connsiteY66" fmla="*/ 4260383 h 5753325"/>
              <a:gd name="connsiteX67" fmla="*/ 4738416 w 6447632"/>
              <a:gd name="connsiteY67" fmla="*/ 4265355 h 5753325"/>
              <a:gd name="connsiteX68" fmla="*/ 4712007 w 6447632"/>
              <a:gd name="connsiteY68" fmla="*/ 4317892 h 5753325"/>
              <a:gd name="connsiteX69" fmla="*/ 4658930 w 6447632"/>
              <a:gd name="connsiteY69" fmla="*/ 4348041 h 5753325"/>
              <a:gd name="connsiteX70" fmla="*/ 4443526 w 6447632"/>
              <a:gd name="connsiteY70" fmla="*/ 4507851 h 5753325"/>
              <a:gd name="connsiteX71" fmla="*/ 4289766 w 6447632"/>
              <a:gd name="connsiteY71" fmla="*/ 4711450 h 5753325"/>
              <a:gd name="connsiteX72" fmla="*/ 4150870 w 6447632"/>
              <a:gd name="connsiteY72" fmla="*/ 4818480 h 5753325"/>
              <a:gd name="connsiteX73" fmla="*/ 4006639 w 6447632"/>
              <a:gd name="connsiteY73" fmla="*/ 4933815 h 5753325"/>
              <a:gd name="connsiteX74" fmla="*/ 3298210 w 6447632"/>
              <a:gd name="connsiteY74" fmla="*/ 5070790 h 5753325"/>
              <a:gd name="connsiteX75" fmla="*/ 2947678 w 6447632"/>
              <a:gd name="connsiteY75" fmla="*/ 5117869 h 5753325"/>
              <a:gd name="connsiteX76" fmla="*/ 2822169 w 6447632"/>
              <a:gd name="connsiteY76" fmla="*/ 5129396 h 5753325"/>
              <a:gd name="connsiteX77" fmla="*/ 2538773 w 6447632"/>
              <a:gd name="connsiteY77" fmla="*/ 5313397 h 5753325"/>
              <a:gd name="connsiteX78" fmla="*/ 2014500 w 6447632"/>
              <a:gd name="connsiteY78" fmla="*/ 5519744 h 5753325"/>
              <a:gd name="connsiteX79" fmla="*/ 1934391 w 6447632"/>
              <a:gd name="connsiteY79" fmla="*/ 5591335 h 5753325"/>
              <a:gd name="connsiteX80" fmla="*/ 1892550 w 6447632"/>
              <a:gd name="connsiteY80" fmla="*/ 5649708 h 5753325"/>
              <a:gd name="connsiteX81" fmla="*/ 1854769 w 6447632"/>
              <a:gd name="connsiteY81" fmla="*/ 5647691 h 5753325"/>
              <a:gd name="connsiteX82" fmla="*/ 1809461 w 6447632"/>
              <a:gd name="connsiteY82" fmla="*/ 5648628 h 5753325"/>
              <a:gd name="connsiteX83" fmla="*/ 1745150 w 6447632"/>
              <a:gd name="connsiteY83" fmla="*/ 5693879 h 5753325"/>
              <a:gd name="connsiteX84" fmla="*/ 1713375 w 6447632"/>
              <a:gd name="connsiteY84" fmla="*/ 5684672 h 5753325"/>
              <a:gd name="connsiteX85" fmla="*/ 1707808 w 6447632"/>
              <a:gd name="connsiteY85" fmla="*/ 5682611 h 5753325"/>
              <a:gd name="connsiteX86" fmla="*/ 1679313 w 6447632"/>
              <a:gd name="connsiteY86" fmla="*/ 5672360 h 5753325"/>
              <a:gd name="connsiteX87" fmla="*/ 1646933 w 6447632"/>
              <a:gd name="connsiteY87" fmla="*/ 5666227 h 5753325"/>
              <a:gd name="connsiteX88" fmla="*/ 1610055 w 6447632"/>
              <a:gd name="connsiteY88" fmla="*/ 5673643 h 5753325"/>
              <a:gd name="connsiteX89" fmla="*/ 1437641 w 6447632"/>
              <a:gd name="connsiteY89" fmla="*/ 5723266 h 5753325"/>
              <a:gd name="connsiteX90" fmla="*/ 1332869 w 6447632"/>
              <a:gd name="connsiteY90" fmla="*/ 5744752 h 5753325"/>
              <a:gd name="connsiteX91" fmla="*/ 1290525 w 6447632"/>
              <a:gd name="connsiteY91" fmla="*/ 5740036 h 5753325"/>
              <a:gd name="connsiteX92" fmla="*/ 1233107 w 6447632"/>
              <a:gd name="connsiteY92" fmla="*/ 5742106 h 5753325"/>
              <a:gd name="connsiteX93" fmla="*/ 1214532 w 6447632"/>
              <a:gd name="connsiteY93" fmla="*/ 5753325 h 5753325"/>
              <a:gd name="connsiteX94" fmla="*/ 1199955 w 6447632"/>
              <a:gd name="connsiteY94" fmla="*/ 5744831 h 5753325"/>
              <a:gd name="connsiteX95" fmla="*/ 1162337 w 6447632"/>
              <a:gd name="connsiteY95" fmla="*/ 5738048 h 5753325"/>
              <a:gd name="connsiteX96" fmla="*/ 1053457 w 6447632"/>
              <a:gd name="connsiteY96" fmla="*/ 5688676 h 5753325"/>
              <a:gd name="connsiteX97" fmla="*/ 1025798 w 6447632"/>
              <a:gd name="connsiteY97" fmla="*/ 5673166 h 5753325"/>
              <a:gd name="connsiteX98" fmla="*/ 947900 w 6447632"/>
              <a:gd name="connsiteY98" fmla="*/ 5657848 h 5753325"/>
              <a:gd name="connsiteX99" fmla="*/ 815627 w 6447632"/>
              <a:gd name="connsiteY99" fmla="*/ 5642557 h 5753325"/>
              <a:gd name="connsiteX100" fmla="*/ 788251 w 6447632"/>
              <a:gd name="connsiteY100" fmla="*/ 5637065 h 5753325"/>
              <a:gd name="connsiteX101" fmla="*/ 767822 w 6447632"/>
              <a:gd name="connsiteY101" fmla="*/ 5623450 h 5753325"/>
              <a:gd name="connsiteX102" fmla="*/ 765791 w 6447632"/>
              <a:gd name="connsiteY102" fmla="*/ 5612539 h 5753325"/>
              <a:gd name="connsiteX103" fmla="*/ 751230 w 6447632"/>
              <a:gd name="connsiteY103" fmla="*/ 5608092 h 5753325"/>
              <a:gd name="connsiteX104" fmla="*/ 748008 w 6447632"/>
              <a:gd name="connsiteY104" fmla="*/ 5605052 h 5753325"/>
              <a:gd name="connsiteX105" fmla="*/ 728871 w 6447632"/>
              <a:gd name="connsiteY105" fmla="*/ 5589469 h 5753325"/>
              <a:gd name="connsiteX106" fmla="*/ 671898 w 6447632"/>
              <a:gd name="connsiteY106" fmla="*/ 5602363 h 5753325"/>
              <a:gd name="connsiteX107" fmla="*/ 615065 w 6447632"/>
              <a:gd name="connsiteY107" fmla="*/ 5580257 h 5753325"/>
              <a:gd name="connsiteX108" fmla="*/ 355785 w 6447632"/>
              <a:gd name="connsiteY108" fmla="*/ 5514383 h 5753325"/>
              <a:gd name="connsiteX109" fmla="*/ 102269 w 6447632"/>
              <a:gd name="connsiteY109" fmla="*/ 5524347 h 5753325"/>
              <a:gd name="connsiteX110" fmla="*/ 13160 w 6447632"/>
              <a:gd name="connsiteY110" fmla="*/ 5514159 h 5753325"/>
              <a:gd name="connsiteX111" fmla="*/ 0 w 6447632"/>
              <a:gd name="connsiteY111" fmla="*/ 5511735 h 5753325"/>
              <a:gd name="connsiteX112" fmla="*/ 0 w 6447632"/>
              <a:gd name="connsiteY112"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434072 w 6447632"/>
              <a:gd name="connsiteY12" fmla="*/ 910733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405877 w 6447632"/>
              <a:gd name="connsiteY13" fmla="*/ 1026728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71501 w 6447632"/>
              <a:gd name="connsiteY43" fmla="*/ 3462221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5154 w 6447632"/>
              <a:gd name="connsiteY44" fmla="*/ 3541065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29735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723992 w 6447632"/>
              <a:gd name="connsiteY41" fmla="*/ 2998752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77471 w 6447632"/>
              <a:gd name="connsiteY40" fmla="*/ 2901570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59177 w 6447632"/>
              <a:gd name="connsiteY24" fmla="*/ 1639513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68801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71722 w 6447632"/>
              <a:gd name="connsiteY15" fmla="*/ 1318080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62266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45206 w 6447632"/>
              <a:gd name="connsiteY13" fmla="*/ 1018060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54187 w 6447632"/>
              <a:gd name="connsiteY7" fmla="*/ 615799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58350 w 6447632"/>
              <a:gd name="connsiteY6" fmla="*/ 492529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344988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41532 w 6447632"/>
              <a:gd name="connsiteY14" fmla="*/ 1151111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34770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7632"/>
              <a:gd name="connsiteY0" fmla="*/ 0 h 5753325"/>
              <a:gd name="connsiteX1" fmla="*/ 6438980 w 6447632"/>
              <a:gd name="connsiteY1" fmla="*/ 0 h 5753325"/>
              <a:gd name="connsiteX2" fmla="*/ 6439047 w 6447632"/>
              <a:gd name="connsiteY2" fmla="*/ 147 h 5753325"/>
              <a:gd name="connsiteX3" fmla="*/ 6443456 w 6447632"/>
              <a:gd name="connsiteY3" fmla="*/ 130105 h 5753325"/>
              <a:gd name="connsiteX4" fmla="*/ 6447632 w 6447632"/>
              <a:gd name="connsiteY4" fmla="*/ 170016 h 5753325"/>
              <a:gd name="connsiteX5" fmla="*/ 6396598 w 6447632"/>
              <a:gd name="connsiteY5" fmla="*/ 274847 h 5753325"/>
              <a:gd name="connsiteX6" fmla="*/ 6337615 w 6447632"/>
              <a:gd name="connsiteY6" fmla="*/ 471794 h 5753325"/>
              <a:gd name="connsiteX7" fmla="*/ 6304423 w 6447632"/>
              <a:gd name="connsiteY7" fmla="*/ 582623 h 5753325"/>
              <a:gd name="connsiteX8" fmla="*/ 6303977 w 6447632"/>
              <a:gd name="connsiteY8" fmla="*/ 664291 h 5753325"/>
              <a:gd name="connsiteX9" fmla="*/ 6299372 w 6447632"/>
              <a:gd name="connsiteY9" fmla="*/ 697330 h 5753325"/>
              <a:gd name="connsiteX10" fmla="*/ 6309888 w 6447632"/>
              <a:gd name="connsiteY10" fmla="*/ 754001 h 5753325"/>
              <a:gd name="connsiteX11" fmla="*/ 6339879 w 6447632"/>
              <a:gd name="connsiteY11" fmla="*/ 811136 h 5753325"/>
              <a:gd name="connsiteX12" fmla="*/ 6330065 w 6447632"/>
              <a:gd name="connsiteY12" fmla="*/ 893399 h 5753325"/>
              <a:gd name="connsiteX13" fmla="*/ 6328618 w 6447632"/>
              <a:gd name="connsiteY13" fmla="*/ 1009766 h 5753325"/>
              <a:gd name="connsiteX14" fmla="*/ 6320797 w 6447632"/>
              <a:gd name="connsiteY14" fmla="*/ 1146964 h 5753325"/>
              <a:gd name="connsiteX15" fmla="*/ 6334400 w 6447632"/>
              <a:gd name="connsiteY15" fmla="*/ 1280757 h 5753325"/>
              <a:gd name="connsiteX16" fmla="*/ 6356023 w 6447632"/>
              <a:gd name="connsiteY16" fmla="*/ 1356227 h 5753325"/>
              <a:gd name="connsiteX17" fmla="*/ 6356157 w 6447632"/>
              <a:gd name="connsiteY17" fmla="*/ 1361967 h 5753325"/>
              <a:gd name="connsiteX18" fmla="*/ 6350613 w 6447632"/>
              <a:gd name="connsiteY18" fmla="*/ 1393569 h 5753325"/>
              <a:gd name="connsiteX19" fmla="*/ 6357062 w 6447632"/>
              <a:gd name="connsiteY19" fmla="*/ 1444071 h 5753325"/>
              <a:gd name="connsiteX20" fmla="*/ 6364832 w 6447632"/>
              <a:gd name="connsiteY20" fmla="*/ 1478763 h 5753325"/>
              <a:gd name="connsiteX21" fmla="*/ 6369745 w 6447632"/>
              <a:gd name="connsiteY21" fmla="*/ 1495680 h 5753325"/>
              <a:gd name="connsiteX22" fmla="*/ 6370898 w 6447632"/>
              <a:gd name="connsiteY22" fmla="*/ 1513331 h 5753325"/>
              <a:gd name="connsiteX23" fmla="*/ 6339773 w 6447632"/>
              <a:gd name="connsiteY23" fmla="*/ 1527414 h 5753325"/>
              <a:gd name="connsiteX24" fmla="*/ 6321854 w 6447632"/>
              <a:gd name="connsiteY24" fmla="*/ 1635366 h 5753325"/>
              <a:gd name="connsiteX25" fmla="*/ 6299489 w 6447632"/>
              <a:gd name="connsiteY25" fmla="*/ 1784860 h 5753325"/>
              <a:gd name="connsiteX26" fmla="*/ 6267878 w 6447632"/>
              <a:gd name="connsiteY26" fmla="*/ 1858572 h 5753325"/>
              <a:gd name="connsiteX27" fmla="*/ 6251146 w 6447632"/>
              <a:gd name="connsiteY27" fmla="*/ 1926167 h 5753325"/>
              <a:gd name="connsiteX28" fmla="*/ 6210686 w 6447632"/>
              <a:gd name="connsiteY28" fmla="*/ 2014834 h 5753325"/>
              <a:gd name="connsiteX29" fmla="*/ 6106652 w 6447632"/>
              <a:gd name="connsiteY29" fmla="*/ 2150572 h 5753325"/>
              <a:gd name="connsiteX30" fmla="*/ 6097813 w 6447632"/>
              <a:gd name="connsiteY30" fmla="*/ 2172208 h 5753325"/>
              <a:gd name="connsiteX31" fmla="*/ 6095990 w 6447632"/>
              <a:gd name="connsiteY31" fmla="*/ 2181185 h 5753325"/>
              <a:gd name="connsiteX32" fmla="*/ 6090126 w 6447632"/>
              <a:gd name="connsiteY32" fmla="*/ 2192533 h 5753325"/>
              <a:gd name="connsiteX33" fmla="*/ 6089503 w 6447632"/>
              <a:gd name="connsiteY33" fmla="*/ 2192543 h 5753325"/>
              <a:gd name="connsiteX34" fmla="*/ 6084946 w 6447632"/>
              <a:gd name="connsiteY34" fmla="*/ 2203694 h 5753325"/>
              <a:gd name="connsiteX35" fmla="*/ 5987861 w 6447632"/>
              <a:gd name="connsiteY35" fmla="*/ 2304868 h 5753325"/>
              <a:gd name="connsiteX36" fmla="*/ 5973439 w 6447632"/>
              <a:gd name="connsiteY36" fmla="*/ 2385635 h 5753325"/>
              <a:gd name="connsiteX37" fmla="*/ 5916727 w 6447632"/>
              <a:gd name="connsiteY37" fmla="*/ 2458777 h 5753325"/>
              <a:gd name="connsiteX38" fmla="*/ 5856524 w 6447632"/>
              <a:gd name="connsiteY38" fmla="*/ 2583281 h 5753325"/>
              <a:gd name="connsiteX39" fmla="*/ 5838091 w 6447632"/>
              <a:gd name="connsiteY39" fmla="*/ 2753474 h 5753325"/>
              <a:gd name="connsiteX40" fmla="*/ 5744296 w 6447632"/>
              <a:gd name="connsiteY40" fmla="*/ 2893276 h 5753325"/>
              <a:gd name="connsiteX41" fmla="*/ 5682522 w 6447632"/>
              <a:gd name="connsiteY41" fmla="*/ 3044368 h 5753325"/>
              <a:gd name="connsiteX42" fmla="*/ 5557886 w 6447632"/>
              <a:gd name="connsiteY42" fmla="*/ 3304853 h 5753325"/>
              <a:gd name="connsiteX43" fmla="*/ 5483942 w 6447632"/>
              <a:gd name="connsiteY43" fmla="*/ 3416604 h 5753325"/>
              <a:gd name="connsiteX44" fmla="*/ 5461007 w 6447632"/>
              <a:gd name="connsiteY44" fmla="*/ 3503742 h 5753325"/>
              <a:gd name="connsiteX45" fmla="*/ 5437889 w 6447632"/>
              <a:gd name="connsiteY45" fmla="*/ 3559927 h 5753325"/>
              <a:gd name="connsiteX46" fmla="*/ 5432770 w 6447632"/>
              <a:gd name="connsiteY46" fmla="*/ 3562948 h 5753325"/>
              <a:gd name="connsiteX47" fmla="*/ 5406795 w 6447632"/>
              <a:gd name="connsiteY47" fmla="*/ 3578594 h 5753325"/>
              <a:gd name="connsiteX48" fmla="*/ 5381495 w 6447632"/>
              <a:gd name="connsiteY48" fmla="*/ 3599883 h 5753325"/>
              <a:gd name="connsiteX49" fmla="*/ 5363689 w 6447632"/>
              <a:gd name="connsiteY49" fmla="*/ 3633299 h 5753325"/>
              <a:gd name="connsiteX50" fmla="*/ 5291870 w 6447632"/>
              <a:gd name="connsiteY50" fmla="*/ 3799039 h 5753325"/>
              <a:gd name="connsiteX51" fmla="*/ 5241600 w 6447632"/>
              <a:gd name="connsiteY51" fmla="*/ 3894238 h 5753325"/>
              <a:gd name="connsiteX52" fmla="*/ 5211041 w 6447632"/>
              <a:gd name="connsiteY52" fmla="*/ 3924184 h 5753325"/>
              <a:gd name="connsiteX53" fmla="*/ 5176073 w 6447632"/>
              <a:gd name="connsiteY53" fmla="*/ 3970179 h 5753325"/>
              <a:gd name="connsiteX54" fmla="*/ 5172826 w 6447632"/>
              <a:gd name="connsiteY54" fmla="*/ 3991773 h 5753325"/>
              <a:gd name="connsiteX55" fmla="*/ 5157053 w 6447632"/>
              <a:gd name="connsiteY55" fmla="*/ 3997708 h 5753325"/>
              <a:gd name="connsiteX56" fmla="*/ 5127922 w 6447632"/>
              <a:gd name="connsiteY56" fmla="*/ 4022660 h 5753325"/>
              <a:gd name="connsiteX57" fmla="*/ 5020872 w 6447632"/>
              <a:gd name="connsiteY57" fmla="*/ 4075951 h 5753325"/>
              <a:gd name="connsiteX58" fmla="*/ 4991410 w 6447632"/>
              <a:gd name="connsiteY58" fmla="*/ 4087598 h 5753325"/>
              <a:gd name="connsiteX59" fmla="*/ 4930112 w 6447632"/>
              <a:gd name="connsiteY59" fmla="*/ 4138459 h 5753325"/>
              <a:gd name="connsiteX60" fmla="*/ 4834224 w 6447632"/>
              <a:gd name="connsiteY60" fmla="*/ 4231643 h 5753325"/>
              <a:gd name="connsiteX61" fmla="*/ 4812599 w 6447632"/>
              <a:gd name="connsiteY61" fmla="*/ 4249449 h 5753325"/>
              <a:gd name="connsiteX62" fmla="*/ 4789188 w 6447632"/>
              <a:gd name="connsiteY62" fmla="*/ 4256678 h 5753325"/>
              <a:gd name="connsiteX63" fmla="*/ 4779554 w 6447632"/>
              <a:gd name="connsiteY63" fmla="*/ 4251313 h 5753325"/>
              <a:gd name="connsiteX64" fmla="*/ 4766885 w 6447632"/>
              <a:gd name="connsiteY64" fmla="*/ 4259812 h 5753325"/>
              <a:gd name="connsiteX65" fmla="*/ 4762510 w 6447632"/>
              <a:gd name="connsiteY65" fmla="*/ 4260383 h 5753325"/>
              <a:gd name="connsiteX66" fmla="*/ 4738416 w 6447632"/>
              <a:gd name="connsiteY66" fmla="*/ 4265355 h 5753325"/>
              <a:gd name="connsiteX67" fmla="*/ 4712007 w 6447632"/>
              <a:gd name="connsiteY67" fmla="*/ 4317892 h 5753325"/>
              <a:gd name="connsiteX68" fmla="*/ 4658930 w 6447632"/>
              <a:gd name="connsiteY68" fmla="*/ 4348041 h 5753325"/>
              <a:gd name="connsiteX69" fmla="*/ 4443526 w 6447632"/>
              <a:gd name="connsiteY69" fmla="*/ 4507851 h 5753325"/>
              <a:gd name="connsiteX70" fmla="*/ 4289766 w 6447632"/>
              <a:gd name="connsiteY70" fmla="*/ 4711450 h 5753325"/>
              <a:gd name="connsiteX71" fmla="*/ 4150870 w 6447632"/>
              <a:gd name="connsiteY71" fmla="*/ 4818480 h 5753325"/>
              <a:gd name="connsiteX72" fmla="*/ 4006639 w 6447632"/>
              <a:gd name="connsiteY72" fmla="*/ 4933815 h 5753325"/>
              <a:gd name="connsiteX73" fmla="*/ 3298210 w 6447632"/>
              <a:gd name="connsiteY73" fmla="*/ 5070790 h 5753325"/>
              <a:gd name="connsiteX74" fmla="*/ 2947678 w 6447632"/>
              <a:gd name="connsiteY74" fmla="*/ 5117869 h 5753325"/>
              <a:gd name="connsiteX75" fmla="*/ 2822169 w 6447632"/>
              <a:gd name="connsiteY75" fmla="*/ 5129396 h 5753325"/>
              <a:gd name="connsiteX76" fmla="*/ 2538773 w 6447632"/>
              <a:gd name="connsiteY76" fmla="*/ 5313397 h 5753325"/>
              <a:gd name="connsiteX77" fmla="*/ 2014500 w 6447632"/>
              <a:gd name="connsiteY77" fmla="*/ 5519744 h 5753325"/>
              <a:gd name="connsiteX78" fmla="*/ 1934391 w 6447632"/>
              <a:gd name="connsiteY78" fmla="*/ 5591335 h 5753325"/>
              <a:gd name="connsiteX79" fmla="*/ 1892550 w 6447632"/>
              <a:gd name="connsiteY79" fmla="*/ 5649708 h 5753325"/>
              <a:gd name="connsiteX80" fmla="*/ 1854769 w 6447632"/>
              <a:gd name="connsiteY80" fmla="*/ 5647691 h 5753325"/>
              <a:gd name="connsiteX81" fmla="*/ 1809461 w 6447632"/>
              <a:gd name="connsiteY81" fmla="*/ 5648628 h 5753325"/>
              <a:gd name="connsiteX82" fmla="*/ 1745150 w 6447632"/>
              <a:gd name="connsiteY82" fmla="*/ 5693879 h 5753325"/>
              <a:gd name="connsiteX83" fmla="*/ 1713375 w 6447632"/>
              <a:gd name="connsiteY83" fmla="*/ 5684672 h 5753325"/>
              <a:gd name="connsiteX84" fmla="*/ 1707808 w 6447632"/>
              <a:gd name="connsiteY84" fmla="*/ 5682611 h 5753325"/>
              <a:gd name="connsiteX85" fmla="*/ 1679313 w 6447632"/>
              <a:gd name="connsiteY85" fmla="*/ 5672360 h 5753325"/>
              <a:gd name="connsiteX86" fmla="*/ 1646933 w 6447632"/>
              <a:gd name="connsiteY86" fmla="*/ 5666227 h 5753325"/>
              <a:gd name="connsiteX87" fmla="*/ 1610055 w 6447632"/>
              <a:gd name="connsiteY87" fmla="*/ 5673643 h 5753325"/>
              <a:gd name="connsiteX88" fmla="*/ 1437641 w 6447632"/>
              <a:gd name="connsiteY88" fmla="*/ 5723266 h 5753325"/>
              <a:gd name="connsiteX89" fmla="*/ 1332869 w 6447632"/>
              <a:gd name="connsiteY89" fmla="*/ 5744752 h 5753325"/>
              <a:gd name="connsiteX90" fmla="*/ 1290525 w 6447632"/>
              <a:gd name="connsiteY90" fmla="*/ 5740036 h 5753325"/>
              <a:gd name="connsiteX91" fmla="*/ 1233107 w 6447632"/>
              <a:gd name="connsiteY91" fmla="*/ 5742106 h 5753325"/>
              <a:gd name="connsiteX92" fmla="*/ 1214532 w 6447632"/>
              <a:gd name="connsiteY92" fmla="*/ 5753325 h 5753325"/>
              <a:gd name="connsiteX93" fmla="*/ 1199955 w 6447632"/>
              <a:gd name="connsiteY93" fmla="*/ 5744831 h 5753325"/>
              <a:gd name="connsiteX94" fmla="*/ 1162337 w 6447632"/>
              <a:gd name="connsiteY94" fmla="*/ 5738048 h 5753325"/>
              <a:gd name="connsiteX95" fmla="*/ 1053457 w 6447632"/>
              <a:gd name="connsiteY95" fmla="*/ 5688676 h 5753325"/>
              <a:gd name="connsiteX96" fmla="*/ 1025798 w 6447632"/>
              <a:gd name="connsiteY96" fmla="*/ 5673166 h 5753325"/>
              <a:gd name="connsiteX97" fmla="*/ 947900 w 6447632"/>
              <a:gd name="connsiteY97" fmla="*/ 5657848 h 5753325"/>
              <a:gd name="connsiteX98" fmla="*/ 815627 w 6447632"/>
              <a:gd name="connsiteY98" fmla="*/ 5642557 h 5753325"/>
              <a:gd name="connsiteX99" fmla="*/ 788251 w 6447632"/>
              <a:gd name="connsiteY99" fmla="*/ 5637065 h 5753325"/>
              <a:gd name="connsiteX100" fmla="*/ 767822 w 6447632"/>
              <a:gd name="connsiteY100" fmla="*/ 5623450 h 5753325"/>
              <a:gd name="connsiteX101" fmla="*/ 765791 w 6447632"/>
              <a:gd name="connsiteY101" fmla="*/ 5612539 h 5753325"/>
              <a:gd name="connsiteX102" fmla="*/ 751230 w 6447632"/>
              <a:gd name="connsiteY102" fmla="*/ 5608092 h 5753325"/>
              <a:gd name="connsiteX103" fmla="*/ 748008 w 6447632"/>
              <a:gd name="connsiteY103" fmla="*/ 5605052 h 5753325"/>
              <a:gd name="connsiteX104" fmla="*/ 728871 w 6447632"/>
              <a:gd name="connsiteY104" fmla="*/ 5589469 h 5753325"/>
              <a:gd name="connsiteX105" fmla="*/ 671898 w 6447632"/>
              <a:gd name="connsiteY105" fmla="*/ 5602363 h 5753325"/>
              <a:gd name="connsiteX106" fmla="*/ 615065 w 6447632"/>
              <a:gd name="connsiteY106" fmla="*/ 5580257 h 5753325"/>
              <a:gd name="connsiteX107" fmla="*/ 355785 w 6447632"/>
              <a:gd name="connsiteY107" fmla="*/ 5514383 h 5753325"/>
              <a:gd name="connsiteX108" fmla="*/ 102269 w 6447632"/>
              <a:gd name="connsiteY108" fmla="*/ 5524347 h 5753325"/>
              <a:gd name="connsiteX109" fmla="*/ 13160 w 6447632"/>
              <a:gd name="connsiteY109" fmla="*/ 5514159 h 5753325"/>
              <a:gd name="connsiteX110" fmla="*/ 0 w 6447632"/>
              <a:gd name="connsiteY110" fmla="*/ 5511735 h 5753325"/>
              <a:gd name="connsiteX111" fmla="*/ 0 w 6447632"/>
              <a:gd name="connsiteY111" fmla="*/ 0 h 5753325"/>
              <a:gd name="connsiteX0" fmla="*/ 0 w 6443456"/>
              <a:gd name="connsiteY0" fmla="*/ 0 h 5753325"/>
              <a:gd name="connsiteX1" fmla="*/ 6438980 w 6443456"/>
              <a:gd name="connsiteY1" fmla="*/ 0 h 5753325"/>
              <a:gd name="connsiteX2" fmla="*/ 6439047 w 6443456"/>
              <a:gd name="connsiteY2" fmla="*/ 147 h 5753325"/>
              <a:gd name="connsiteX3" fmla="*/ 6443456 w 6443456"/>
              <a:gd name="connsiteY3" fmla="*/ 130105 h 5753325"/>
              <a:gd name="connsiteX4" fmla="*/ 6422751 w 6443456"/>
              <a:gd name="connsiteY4" fmla="*/ 174163 h 5753325"/>
              <a:gd name="connsiteX5" fmla="*/ 6396598 w 6443456"/>
              <a:gd name="connsiteY5" fmla="*/ 274847 h 5753325"/>
              <a:gd name="connsiteX6" fmla="*/ 6337615 w 6443456"/>
              <a:gd name="connsiteY6" fmla="*/ 471794 h 5753325"/>
              <a:gd name="connsiteX7" fmla="*/ 6304423 w 6443456"/>
              <a:gd name="connsiteY7" fmla="*/ 582623 h 5753325"/>
              <a:gd name="connsiteX8" fmla="*/ 6303977 w 6443456"/>
              <a:gd name="connsiteY8" fmla="*/ 664291 h 5753325"/>
              <a:gd name="connsiteX9" fmla="*/ 6299372 w 6443456"/>
              <a:gd name="connsiteY9" fmla="*/ 697330 h 5753325"/>
              <a:gd name="connsiteX10" fmla="*/ 6309888 w 6443456"/>
              <a:gd name="connsiteY10" fmla="*/ 754001 h 5753325"/>
              <a:gd name="connsiteX11" fmla="*/ 6339879 w 6443456"/>
              <a:gd name="connsiteY11" fmla="*/ 811136 h 5753325"/>
              <a:gd name="connsiteX12" fmla="*/ 6330065 w 6443456"/>
              <a:gd name="connsiteY12" fmla="*/ 893399 h 5753325"/>
              <a:gd name="connsiteX13" fmla="*/ 6328618 w 6443456"/>
              <a:gd name="connsiteY13" fmla="*/ 1009766 h 5753325"/>
              <a:gd name="connsiteX14" fmla="*/ 6320797 w 6443456"/>
              <a:gd name="connsiteY14" fmla="*/ 1146964 h 5753325"/>
              <a:gd name="connsiteX15" fmla="*/ 6334400 w 6443456"/>
              <a:gd name="connsiteY15" fmla="*/ 1280757 h 5753325"/>
              <a:gd name="connsiteX16" fmla="*/ 6356023 w 6443456"/>
              <a:gd name="connsiteY16" fmla="*/ 1356227 h 5753325"/>
              <a:gd name="connsiteX17" fmla="*/ 6356157 w 6443456"/>
              <a:gd name="connsiteY17" fmla="*/ 1361967 h 5753325"/>
              <a:gd name="connsiteX18" fmla="*/ 6350613 w 6443456"/>
              <a:gd name="connsiteY18" fmla="*/ 1393569 h 5753325"/>
              <a:gd name="connsiteX19" fmla="*/ 6357062 w 6443456"/>
              <a:gd name="connsiteY19" fmla="*/ 1444071 h 5753325"/>
              <a:gd name="connsiteX20" fmla="*/ 6364832 w 6443456"/>
              <a:gd name="connsiteY20" fmla="*/ 1478763 h 5753325"/>
              <a:gd name="connsiteX21" fmla="*/ 6369745 w 6443456"/>
              <a:gd name="connsiteY21" fmla="*/ 1495680 h 5753325"/>
              <a:gd name="connsiteX22" fmla="*/ 6370898 w 6443456"/>
              <a:gd name="connsiteY22" fmla="*/ 1513331 h 5753325"/>
              <a:gd name="connsiteX23" fmla="*/ 6339773 w 6443456"/>
              <a:gd name="connsiteY23" fmla="*/ 1527414 h 5753325"/>
              <a:gd name="connsiteX24" fmla="*/ 6321854 w 6443456"/>
              <a:gd name="connsiteY24" fmla="*/ 1635366 h 5753325"/>
              <a:gd name="connsiteX25" fmla="*/ 6299489 w 6443456"/>
              <a:gd name="connsiteY25" fmla="*/ 1784860 h 5753325"/>
              <a:gd name="connsiteX26" fmla="*/ 6267878 w 6443456"/>
              <a:gd name="connsiteY26" fmla="*/ 1858572 h 5753325"/>
              <a:gd name="connsiteX27" fmla="*/ 6251146 w 6443456"/>
              <a:gd name="connsiteY27" fmla="*/ 1926167 h 5753325"/>
              <a:gd name="connsiteX28" fmla="*/ 6210686 w 6443456"/>
              <a:gd name="connsiteY28" fmla="*/ 2014834 h 5753325"/>
              <a:gd name="connsiteX29" fmla="*/ 6106652 w 6443456"/>
              <a:gd name="connsiteY29" fmla="*/ 2150572 h 5753325"/>
              <a:gd name="connsiteX30" fmla="*/ 6097813 w 6443456"/>
              <a:gd name="connsiteY30" fmla="*/ 2172208 h 5753325"/>
              <a:gd name="connsiteX31" fmla="*/ 6095990 w 6443456"/>
              <a:gd name="connsiteY31" fmla="*/ 2181185 h 5753325"/>
              <a:gd name="connsiteX32" fmla="*/ 6090126 w 6443456"/>
              <a:gd name="connsiteY32" fmla="*/ 2192533 h 5753325"/>
              <a:gd name="connsiteX33" fmla="*/ 6089503 w 6443456"/>
              <a:gd name="connsiteY33" fmla="*/ 2192543 h 5753325"/>
              <a:gd name="connsiteX34" fmla="*/ 6084946 w 6443456"/>
              <a:gd name="connsiteY34" fmla="*/ 2203694 h 5753325"/>
              <a:gd name="connsiteX35" fmla="*/ 5987861 w 6443456"/>
              <a:gd name="connsiteY35" fmla="*/ 2304868 h 5753325"/>
              <a:gd name="connsiteX36" fmla="*/ 5973439 w 6443456"/>
              <a:gd name="connsiteY36" fmla="*/ 2385635 h 5753325"/>
              <a:gd name="connsiteX37" fmla="*/ 5916727 w 6443456"/>
              <a:gd name="connsiteY37" fmla="*/ 2458777 h 5753325"/>
              <a:gd name="connsiteX38" fmla="*/ 5856524 w 6443456"/>
              <a:gd name="connsiteY38" fmla="*/ 2583281 h 5753325"/>
              <a:gd name="connsiteX39" fmla="*/ 5838091 w 6443456"/>
              <a:gd name="connsiteY39" fmla="*/ 2753474 h 5753325"/>
              <a:gd name="connsiteX40" fmla="*/ 5744296 w 6443456"/>
              <a:gd name="connsiteY40" fmla="*/ 2893276 h 5753325"/>
              <a:gd name="connsiteX41" fmla="*/ 5682522 w 6443456"/>
              <a:gd name="connsiteY41" fmla="*/ 3044368 h 5753325"/>
              <a:gd name="connsiteX42" fmla="*/ 5557886 w 6443456"/>
              <a:gd name="connsiteY42" fmla="*/ 3304853 h 5753325"/>
              <a:gd name="connsiteX43" fmla="*/ 5483942 w 6443456"/>
              <a:gd name="connsiteY43" fmla="*/ 3416604 h 5753325"/>
              <a:gd name="connsiteX44" fmla="*/ 5461007 w 6443456"/>
              <a:gd name="connsiteY44" fmla="*/ 3503742 h 5753325"/>
              <a:gd name="connsiteX45" fmla="*/ 5437889 w 6443456"/>
              <a:gd name="connsiteY45" fmla="*/ 3559927 h 5753325"/>
              <a:gd name="connsiteX46" fmla="*/ 5432770 w 6443456"/>
              <a:gd name="connsiteY46" fmla="*/ 3562948 h 5753325"/>
              <a:gd name="connsiteX47" fmla="*/ 5406795 w 6443456"/>
              <a:gd name="connsiteY47" fmla="*/ 3578594 h 5753325"/>
              <a:gd name="connsiteX48" fmla="*/ 5381495 w 6443456"/>
              <a:gd name="connsiteY48" fmla="*/ 3599883 h 5753325"/>
              <a:gd name="connsiteX49" fmla="*/ 5363689 w 6443456"/>
              <a:gd name="connsiteY49" fmla="*/ 3633299 h 5753325"/>
              <a:gd name="connsiteX50" fmla="*/ 5291870 w 6443456"/>
              <a:gd name="connsiteY50" fmla="*/ 3799039 h 5753325"/>
              <a:gd name="connsiteX51" fmla="*/ 5241600 w 6443456"/>
              <a:gd name="connsiteY51" fmla="*/ 3894238 h 5753325"/>
              <a:gd name="connsiteX52" fmla="*/ 5211041 w 6443456"/>
              <a:gd name="connsiteY52" fmla="*/ 3924184 h 5753325"/>
              <a:gd name="connsiteX53" fmla="*/ 5176073 w 6443456"/>
              <a:gd name="connsiteY53" fmla="*/ 3970179 h 5753325"/>
              <a:gd name="connsiteX54" fmla="*/ 5172826 w 6443456"/>
              <a:gd name="connsiteY54" fmla="*/ 3991773 h 5753325"/>
              <a:gd name="connsiteX55" fmla="*/ 5157053 w 6443456"/>
              <a:gd name="connsiteY55" fmla="*/ 3997708 h 5753325"/>
              <a:gd name="connsiteX56" fmla="*/ 5127922 w 6443456"/>
              <a:gd name="connsiteY56" fmla="*/ 4022660 h 5753325"/>
              <a:gd name="connsiteX57" fmla="*/ 5020872 w 6443456"/>
              <a:gd name="connsiteY57" fmla="*/ 4075951 h 5753325"/>
              <a:gd name="connsiteX58" fmla="*/ 4991410 w 6443456"/>
              <a:gd name="connsiteY58" fmla="*/ 4087598 h 5753325"/>
              <a:gd name="connsiteX59" fmla="*/ 4930112 w 6443456"/>
              <a:gd name="connsiteY59" fmla="*/ 4138459 h 5753325"/>
              <a:gd name="connsiteX60" fmla="*/ 4834224 w 6443456"/>
              <a:gd name="connsiteY60" fmla="*/ 4231643 h 5753325"/>
              <a:gd name="connsiteX61" fmla="*/ 4812599 w 6443456"/>
              <a:gd name="connsiteY61" fmla="*/ 4249449 h 5753325"/>
              <a:gd name="connsiteX62" fmla="*/ 4789188 w 6443456"/>
              <a:gd name="connsiteY62" fmla="*/ 4256678 h 5753325"/>
              <a:gd name="connsiteX63" fmla="*/ 4779554 w 6443456"/>
              <a:gd name="connsiteY63" fmla="*/ 4251313 h 5753325"/>
              <a:gd name="connsiteX64" fmla="*/ 4766885 w 6443456"/>
              <a:gd name="connsiteY64" fmla="*/ 4259812 h 5753325"/>
              <a:gd name="connsiteX65" fmla="*/ 4762510 w 6443456"/>
              <a:gd name="connsiteY65" fmla="*/ 4260383 h 5753325"/>
              <a:gd name="connsiteX66" fmla="*/ 4738416 w 6443456"/>
              <a:gd name="connsiteY66" fmla="*/ 4265355 h 5753325"/>
              <a:gd name="connsiteX67" fmla="*/ 4712007 w 6443456"/>
              <a:gd name="connsiteY67" fmla="*/ 4317892 h 5753325"/>
              <a:gd name="connsiteX68" fmla="*/ 4658930 w 6443456"/>
              <a:gd name="connsiteY68" fmla="*/ 4348041 h 5753325"/>
              <a:gd name="connsiteX69" fmla="*/ 4443526 w 6443456"/>
              <a:gd name="connsiteY69" fmla="*/ 4507851 h 5753325"/>
              <a:gd name="connsiteX70" fmla="*/ 4289766 w 6443456"/>
              <a:gd name="connsiteY70" fmla="*/ 4711450 h 5753325"/>
              <a:gd name="connsiteX71" fmla="*/ 4150870 w 6443456"/>
              <a:gd name="connsiteY71" fmla="*/ 4818480 h 5753325"/>
              <a:gd name="connsiteX72" fmla="*/ 4006639 w 6443456"/>
              <a:gd name="connsiteY72" fmla="*/ 4933815 h 5753325"/>
              <a:gd name="connsiteX73" fmla="*/ 3298210 w 6443456"/>
              <a:gd name="connsiteY73" fmla="*/ 5070790 h 5753325"/>
              <a:gd name="connsiteX74" fmla="*/ 2947678 w 6443456"/>
              <a:gd name="connsiteY74" fmla="*/ 5117869 h 5753325"/>
              <a:gd name="connsiteX75" fmla="*/ 2822169 w 6443456"/>
              <a:gd name="connsiteY75" fmla="*/ 5129396 h 5753325"/>
              <a:gd name="connsiteX76" fmla="*/ 2538773 w 6443456"/>
              <a:gd name="connsiteY76" fmla="*/ 5313397 h 5753325"/>
              <a:gd name="connsiteX77" fmla="*/ 2014500 w 6443456"/>
              <a:gd name="connsiteY77" fmla="*/ 5519744 h 5753325"/>
              <a:gd name="connsiteX78" fmla="*/ 1934391 w 6443456"/>
              <a:gd name="connsiteY78" fmla="*/ 5591335 h 5753325"/>
              <a:gd name="connsiteX79" fmla="*/ 1892550 w 6443456"/>
              <a:gd name="connsiteY79" fmla="*/ 5649708 h 5753325"/>
              <a:gd name="connsiteX80" fmla="*/ 1854769 w 6443456"/>
              <a:gd name="connsiteY80" fmla="*/ 5647691 h 5753325"/>
              <a:gd name="connsiteX81" fmla="*/ 1809461 w 6443456"/>
              <a:gd name="connsiteY81" fmla="*/ 5648628 h 5753325"/>
              <a:gd name="connsiteX82" fmla="*/ 1745150 w 6443456"/>
              <a:gd name="connsiteY82" fmla="*/ 5693879 h 5753325"/>
              <a:gd name="connsiteX83" fmla="*/ 1713375 w 6443456"/>
              <a:gd name="connsiteY83" fmla="*/ 5684672 h 5753325"/>
              <a:gd name="connsiteX84" fmla="*/ 1707808 w 6443456"/>
              <a:gd name="connsiteY84" fmla="*/ 5682611 h 5753325"/>
              <a:gd name="connsiteX85" fmla="*/ 1679313 w 6443456"/>
              <a:gd name="connsiteY85" fmla="*/ 5672360 h 5753325"/>
              <a:gd name="connsiteX86" fmla="*/ 1646933 w 6443456"/>
              <a:gd name="connsiteY86" fmla="*/ 5666227 h 5753325"/>
              <a:gd name="connsiteX87" fmla="*/ 1610055 w 6443456"/>
              <a:gd name="connsiteY87" fmla="*/ 5673643 h 5753325"/>
              <a:gd name="connsiteX88" fmla="*/ 1437641 w 6443456"/>
              <a:gd name="connsiteY88" fmla="*/ 5723266 h 5753325"/>
              <a:gd name="connsiteX89" fmla="*/ 1332869 w 6443456"/>
              <a:gd name="connsiteY89" fmla="*/ 5744752 h 5753325"/>
              <a:gd name="connsiteX90" fmla="*/ 1290525 w 6443456"/>
              <a:gd name="connsiteY90" fmla="*/ 5740036 h 5753325"/>
              <a:gd name="connsiteX91" fmla="*/ 1233107 w 6443456"/>
              <a:gd name="connsiteY91" fmla="*/ 5742106 h 5753325"/>
              <a:gd name="connsiteX92" fmla="*/ 1214532 w 6443456"/>
              <a:gd name="connsiteY92" fmla="*/ 5753325 h 5753325"/>
              <a:gd name="connsiteX93" fmla="*/ 1199955 w 6443456"/>
              <a:gd name="connsiteY93" fmla="*/ 5744831 h 5753325"/>
              <a:gd name="connsiteX94" fmla="*/ 1162337 w 6443456"/>
              <a:gd name="connsiteY94" fmla="*/ 5738048 h 5753325"/>
              <a:gd name="connsiteX95" fmla="*/ 1053457 w 6443456"/>
              <a:gd name="connsiteY95" fmla="*/ 5688676 h 5753325"/>
              <a:gd name="connsiteX96" fmla="*/ 1025798 w 6443456"/>
              <a:gd name="connsiteY96" fmla="*/ 5673166 h 5753325"/>
              <a:gd name="connsiteX97" fmla="*/ 947900 w 6443456"/>
              <a:gd name="connsiteY97" fmla="*/ 5657848 h 5753325"/>
              <a:gd name="connsiteX98" fmla="*/ 815627 w 6443456"/>
              <a:gd name="connsiteY98" fmla="*/ 5642557 h 5753325"/>
              <a:gd name="connsiteX99" fmla="*/ 788251 w 6443456"/>
              <a:gd name="connsiteY99" fmla="*/ 5637065 h 5753325"/>
              <a:gd name="connsiteX100" fmla="*/ 767822 w 6443456"/>
              <a:gd name="connsiteY100" fmla="*/ 5623450 h 5753325"/>
              <a:gd name="connsiteX101" fmla="*/ 765791 w 6443456"/>
              <a:gd name="connsiteY101" fmla="*/ 5612539 h 5753325"/>
              <a:gd name="connsiteX102" fmla="*/ 751230 w 6443456"/>
              <a:gd name="connsiteY102" fmla="*/ 5608092 h 5753325"/>
              <a:gd name="connsiteX103" fmla="*/ 748008 w 6443456"/>
              <a:gd name="connsiteY103" fmla="*/ 5605052 h 5753325"/>
              <a:gd name="connsiteX104" fmla="*/ 728871 w 6443456"/>
              <a:gd name="connsiteY104" fmla="*/ 5589469 h 5753325"/>
              <a:gd name="connsiteX105" fmla="*/ 671898 w 6443456"/>
              <a:gd name="connsiteY105" fmla="*/ 5602363 h 5753325"/>
              <a:gd name="connsiteX106" fmla="*/ 615065 w 6443456"/>
              <a:gd name="connsiteY106" fmla="*/ 5580257 h 5753325"/>
              <a:gd name="connsiteX107" fmla="*/ 355785 w 6443456"/>
              <a:gd name="connsiteY107" fmla="*/ 5514383 h 5753325"/>
              <a:gd name="connsiteX108" fmla="*/ 102269 w 6443456"/>
              <a:gd name="connsiteY108" fmla="*/ 5524347 h 5753325"/>
              <a:gd name="connsiteX109" fmla="*/ 13160 w 6443456"/>
              <a:gd name="connsiteY109" fmla="*/ 5514159 h 5753325"/>
              <a:gd name="connsiteX110" fmla="*/ 0 w 6443456"/>
              <a:gd name="connsiteY110" fmla="*/ 5511735 h 5753325"/>
              <a:gd name="connsiteX111" fmla="*/ 0 w 6443456"/>
              <a:gd name="connsiteY111" fmla="*/ 0 h 575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443456" h="5753325">
                <a:moveTo>
                  <a:pt x="0" y="0"/>
                </a:moveTo>
                <a:lnTo>
                  <a:pt x="6438980" y="0"/>
                </a:lnTo>
                <a:cubicBezTo>
                  <a:pt x="6439002" y="49"/>
                  <a:pt x="6439025" y="98"/>
                  <a:pt x="6439047" y="147"/>
                </a:cubicBezTo>
                <a:lnTo>
                  <a:pt x="6443456" y="130105"/>
                </a:lnTo>
                <a:cubicBezTo>
                  <a:pt x="6430828" y="154008"/>
                  <a:pt x="6411458" y="168030"/>
                  <a:pt x="6422751" y="174163"/>
                </a:cubicBezTo>
                <a:cubicBezTo>
                  <a:pt x="6418487" y="214830"/>
                  <a:pt x="6390727" y="235497"/>
                  <a:pt x="6396598" y="274847"/>
                </a:cubicBezTo>
                <a:cubicBezTo>
                  <a:pt x="6403386" y="335822"/>
                  <a:pt x="6333127" y="414969"/>
                  <a:pt x="6337615" y="471794"/>
                </a:cubicBezTo>
                <a:cubicBezTo>
                  <a:pt x="6324407" y="534783"/>
                  <a:pt x="6296331" y="556933"/>
                  <a:pt x="6304423" y="582623"/>
                </a:cubicBezTo>
                <a:cubicBezTo>
                  <a:pt x="6293676" y="611941"/>
                  <a:pt x="6296956" y="631352"/>
                  <a:pt x="6303977" y="664291"/>
                </a:cubicBezTo>
                <a:cubicBezTo>
                  <a:pt x="6302444" y="677879"/>
                  <a:pt x="6301462" y="685268"/>
                  <a:pt x="6299372" y="697330"/>
                </a:cubicBezTo>
                <a:cubicBezTo>
                  <a:pt x="6314387" y="714913"/>
                  <a:pt x="6313827" y="721408"/>
                  <a:pt x="6309888" y="754001"/>
                </a:cubicBezTo>
                <a:cubicBezTo>
                  <a:pt x="6306930" y="769492"/>
                  <a:pt x="6343751" y="814234"/>
                  <a:pt x="6339879" y="811136"/>
                </a:cubicBezTo>
                <a:lnTo>
                  <a:pt x="6330065" y="893399"/>
                </a:lnTo>
                <a:cubicBezTo>
                  <a:pt x="6341065" y="929331"/>
                  <a:pt x="6340586" y="969703"/>
                  <a:pt x="6328618" y="1009766"/>
                </a:cubicBezTo>
                <a:cubicBezTo>
                  <a:pt x="6286987" y="1110847"/>
                  <a:pt x="6336677" y="1067927"/>
                  <a:pt x="6320797" y="1146964"/>
                </a:cubicBezTo>
                <a:cubicBezTo>
                  <a:pt x="6308238" y="1199586"/>
                  <a:pt x="6355190" y="1221191"/>
                  <a:pt x="6334400" y="1280757"/>
                </a:cubicBezTo>
                <a:lnTo>
                  <a:pt x="6356023" y="1356227"/>
                </a:lnTo>
                <a:cubicBezTo>
                  <a:pt x="6356068" y="1358140"/>
                  <a:pt x="6356112" y="1360054"/>
                  <a:pt x="6356157" y="1361967"/>
                </a:cubicBezTo>
                <a:cubicBezTo>
                  <a:pt x="6355533" y="1373512"/>
                  <a:pt x="6353847" y="1384370"/>
                  <a:pt x="6350613" y="1393569"/>
                </a:cubicBezTo>
                <a:cubicBezTo>
                  <a:pt x="6364468" y="1383914"/>
                  <a:pt x="6345614" y="1435855"/>
                  <a:pt x="6357062" y="1444071"/>
                </a:cubicBezTo>
                <a:cubicBezTo>
                  <a:pt x="6366618" y="1448518"/>
                  <a:pt x="6363125" y="1465312"/>
                  <a:pt x="6364832" y="1478763"/>
                </a:cubicBezTo>
                <a:cubicBezTo>
                  <a:pt x="6367033" y="1481449"/>
                  <a:pt x="6368644" y="1487606"/>
                  <a:pt x="6369745" y="1495680"/>
                </a:cubicBezTo>
                <a:cubicBezTo>
                  <a:pt x="6370129" y="1501564"/>
                  <a:pt x="6370514" y="1507447"/>
                  <a:pt x="6370898" y="1513331"/>
                </a:cubicBezTo>
                <a:lnTo>
                  <a:pt x="6339773" y="1527414"/>
                </a:lnTo>
                <a:cubicBezTo>
                  <a:pt x="6334226" y="1566662"/>
                  <a:pt x="6321052" y="1604564"/>
                  <a:pt x="6321854" y="1635366"/>
                </a:cubicBezTo>
                <a:cubicBezTo>
                  <a:pt x="6320655" y="1701187"/>
                  <a:pt x="6292278" y="1721205"/>
                  <a:pt x="6299489" y="1784860"/>
                </a:cubicBezTo>
                <a:cubicBezTo>
                  <a:pt x="6294212" y="1831400"/>
                  <a:pt x="6277478" y="1829559"/>
                  <a:pt x="6267878" y="1858572"/>
                </a:cubicBezTo>
                <a:lnTo>
                  <a:pt x="6251146" y="1926167"/>
                </a:lnTo>
                <a:lnTo>
                  <a:pt x="6210686" y="2014834"/>
                </a:lnTo>
                <a:lnTo>
                  <a:pt x="6106652" y="2150572"/>
                </a:lnTo>
                <a:lnTo>
                  <a:pt x="6097813" y="2172208"/>
                </a:lnTo>
                <a:lnTo>
                  <a:pt x="6095990" y="2181185"/>
                </a:lnTo>
                <a:cubicBezTo>
                  <a:pt x="6094176" y="2187056"/>
                  <a:pt x="6092249" y="2190556"/>
                  <a:pt x="6090126" y="2192533"/>
                </a:cubicBezTo>
                <a:lnTo>
                  <a:pt x="6089503" y="2192543"/>
                </a:lnTo>
                <a:lnTo>
                  <a:pt x="6084946" y="2203694"/>
                </a:lnTo>
                <a:cubicBezTo>
                  <a:pt x="6068006" y="2222414"/>
                  <a:pt x="6006445" y="2274546"/>
                  <a:pt x="5987861" y="2304868"/>
                </a:cubicBezTo>
                <a:lnTo>
                  <a:pt x="5973439" y="2385635"/>
                </a:lnTo>
                <a:lnTo>
                  <a:pt x="5916727" y="2458777"/>
                </a:lnTo>
                <a:cubicBezTo>
                  <a:pt x="5897241" y="2491718"/>
                  <a:pt x="5869630" y="2534165"/>
                  <a:pt x="5856524" y="2583281"/>
                </a:cubicBezTo>
                <a:cubicBezTo>
                  <a:pt x="5857506" y="2592319"/>
                  <a:pt x="5833326" y="2744711"/>
                  <a:pt x="5838091" y="2753474"/>
                </a:cubicBezTo>
                <a:cubicBezTo>
                  <a:pt x="5785248" y="2871502"/>
                  <a:pt x="5778642" y="2803565"/>
                  <a:pt x="5744296" y="2893276"/>
                </a:cubicBezTo>
                <a:cubicBezTo>
                  <a:pt x="5695297" y="2988328"/>
                  <a:pt x="5724634" y="2958553"/>
                  <a:pt x="5682522" y="3044368"/>
                </a:cubicBezTo>
                <a:cubicBezTo>
                  <a:pt x="5632185" y="3125072"/>
                  <a:pt x="5597317" y="3217236"/>
                  <a:pt x="5557886" y="3304853"/>
                </a:cubicBezTo>
                <a:cubicBezTo>
                  <a:pt x="5482395" y="3325072"/>
                  <a:pt x="5519234" y="3371478"/>
                  <a:pt x="5483942" y="3416604"/>
                </a:cubicBezTo>
                <a:cubicBezTo>
                  <a:pt x="5462927" y="3437263"/>
                  <a:pt x="5484515" y="3475608"/>
                  <a:pt x="5461007" y="3503742"/>
                </a:cubicBezTo>
                <a:cubicBezTo>
                  <a:pt x="5452964" y="3510933"/>
                  <a:pt x="5447709" y="3554203"/>
                  <a:pt x="5437889" y="3559927"/>
                </a:cubicBezTo>
                <a:lnTo>
                  <a:pt x="5432770" y="3562948"/>
                </a:lnTo>
                <a:lnTo>
                  <a:pt x="5406795" y="3578594"/>
                </a:lnTo>
                <a:lnTo>
                  <a:pt x="5381495" y="3599883"/>
                </a:lnTo>
                <a:cubicBezTo>
                  <a:pt x="5373777" y="3608845"/>
                  <a:pt x="5367528" y="3619642"/>
                  <a:pt x="5363689" y="3633299"/>
                </a:cubicBezTo>
                <a:cubicBezTo>
                  <a:pt x="5370837" y="3689178"/>
                  <a:pt x="5280250" y="3728687"/>
                  <a:pt x="5291870" y="3799039"/>
                </a:cubicBezTo>
                <a:cubicBezTo>
                  <a:pt x="5291660" y="3823262"/>
                  <a:pt x="5263601" y="3888134"/>
                  <a:pt x="5241600" y="3894238"/>
                </a:cubicBezTo>
                <a:cubicBezTo>
                  <a:pt x="5232312" y="3906493"/>
                  <a:pt x="5231731" y="3924583"/>
                  <a:pt x="5211041" y="3924184"/>
                </a:cubicBezTo>
                <a:cubicBezTo>
                  <a:pt x="5184976" y="3926521"/>
                  <a:pt x="5198956" y="3986438"/>
                  <a:pt x="5176073" y="3970179"/>
                </a:cubicBezTo>
                <a:lnTo>
                  <a:pt x="5172826" y="3991773"/>
                </a:lnTo>
                <a:lnTo>
                  <a:pt x="5157053" y="3997708"/>
                </a:lnTo>
                <a:cubicBezTo>
                  <a:pt x="5140589" y="4003541"/>
                  <a:pt x="5128715" y="4008828"/>
                  <a:pt x="5127922" y="4022660"/>
                </a:cubicBezTo>
                <a:cubicBezTo>
                  <a:pt x="5105225" y="4035701"/>
                  <a:pt x="5043623" y="4065128"/>
                  <a:pt x="5020872" y="4075951"/>
                </a:cubicBezTo>
                <a:cubicBezTo>
                  <a:pt x="5006705" y="4069570"/>
                  <a:pt x="5001251" y="4081880"/>
                  <a:pt x="4991410" y="4087598"/>
                </a:cubicBezTo>
                <a:cubicBezTo>
                  <a:pt x="4974522" y="4085320"/>
                  <a:pt x="4937025" y="4121806"/>
                  <a:pt x="4930112" y="4138459"/>
                </a:cubicBezTo>
                <a:cubicBezTo>
                  <a:pt x="4918473" y="4190437"/>
                  <a:pt x="4844909" y="4190974"/>
                  <a:pt x="4834224" y="4231643"/>
                </a:cubicBezTo>
                <a:cubicBezTo>
                  <a:pt x="4827758" y="4239937"/>
                  <a:pt x="4820427" y="4245543"/>
                  <a:pt x="4812599" y="4249449"/>
                </a:cubicBezTo>
                <a:lnTo>
                  <a:pt x="4789188" y="4256678"/>
                </a:lnTo>
                <a:lnTo>
                  <a:pt x="4779554" y="4251313"/>
                </a:lnTo>
                <a:lnTo>
                  <a:pt x="4766885" y="4259812"/>
                </a:lnTo>
                <a:lnTo>
                  <a:pt x="4762510" y="4260383"/>
                </a:lnTo>
                <a:cubicBezTo>
                  <a:pt x="4754131" y="4261437"/>
                  <a:pt x="4745977" y="4262766"/>
                  <a:pt x="4738416" y="4265355"/>
                </a:cubicBezTo>
                <a:cubicBezTo>
                  <a:pt x="4764694" y="4302719"/>
                  <a:pt x="4678447" y="4293536"/>
                  <a:pt x="4712007" y="4317892"/>
                </a:cubicBezTo>
                <a:cubicBezTo>
                  <a:pt x="4675039" y="4338619"/>
                  <a:pt x="4716682" y="4356361"/>
                  <a:pt x="4658930" y="4348041"/>
                </a:cubicBezTo>
                <a:cubicBezTo>
                  <a:pt x="4614182" y="4379702"/>
                  <a:pt x="4505053" y="4447283"/>
                  <a:pt x="4443526" y="4507851"/>
                </a:cubicBezTo>
                <a:cubicBezTo>
                  <a:pt x="4410144" y="4540439"/>
                  <a:pt x="4338540" y="4659677"/>
                  <a:pt x="4289766" y="4711450"/>
                </a:cubicBezTo>
                <a:cubicBezTo>
                  <a:pt x="4238344" y="4747694"/>
                  <a:pt x="4215457" y="4807131"/>
                  <a:pt x="4150870" y="4818480"/>
                </a:cubicBezTo>
                <a:cubicBezTo>
                  <a:pt x="4103683" y="4855538"/>
                  <a:pt x="4148748" y="4891762"/>
                  <a:pt x="4006639" y="4933815"/>
                </a:cubicBezTo>
                <a:cubicBezTo>
                  <a:pt x="3736045" y="4990755"/>
                  <a:pt x="3474704" y="5040115"/>
                  <a:pt x="3298210" y="5070790"/>
                </a:cubicBezTo>
                <a:cubicBezTo>
                  <a:pt x="3121717" y="5101466"/>
                  <a:pt x="3041810" y="5115566"/>
                  <a:pt x="2947678" y="5117869"/>
                </a:cubicBezTo>
                <a:cubicBezTo>
                  <a:pt x="2853544" y="5120174"/>
                  <a:pt x="2858560" y="5135060"/>
                  <a:pt x="2822169" y="5129396"/>
                </a:cubicBezTo>
                <a:lnTo>
                  <a:pt x="2538773" y="5313397"/>
                </a:lnTo>
                <a:cubicBezTo>
                  <a:pt x="2405817" y="5334661"/>
                  <a:pt x="2144167" y="5431620"/>
                  <a:pt x="2014500" y="5519744"/>
                </a:cubicBezTo>
                <a:cubicBezTo>
                  <a:pt x="1982084" y="5541774"/>
                  <a:pt x="1956346" y="5565847"/>
                  <a:pt x="1934391" y="5591335"/>
                </a:cubicBezTo>
                <a:lnTo>
                  <a:pt x="1892550" y="5649708"/>
                </a:lnTo>
                <a:lnTo>
                  <a:pt x="1854769" y="5647691"/>
                </a:lnTo>
                <a:cubicBezTo>
                  <a:pt x="1838936" y="5647705"/>
                  <a:pt x="1823701" y="5648312"/>
                  <a:pt x="1809461" y="5648628"/>
                </a:cubicBezTo>
                <a:cubicBezTo>
                  <a:pt x="1834147" y="5698228"/>
                  <a:pt x="1737274" y="5633540"/>
                  <a:pt x="1745150" y="5693879"/>
                </a:cubicBezTo>
                <a:cubicBezTo>
                  <a:pt x="1734532" y="5692199"/>
                  <a:pt x="1724002" y="5688669"/>
                  <a:pt x="1713375" y="5684672"/>
                </a:cubicBezTo>
                <a:lnTo>
                  <a:pt x="1707808" y="5682611"/>
                </a:lnTo>
                <a:lnTo>
                  <a:pt x="1679313" y="5672360"/>
                </a:lnTo>
                <a:lnTo>
                  <a:pt x="1646933" y="5666227"/>
                </a:lnTo>
                <a:cubicBezTo>
                  <a:pt x="1635170" y="5665926"/>
                  <a:pt x="1622939" y="5667937"/>
                  <a:pt x="1610055" y="5673643"/>
                </a:cubicBezTo>
                <a:cubicBezTo>
                  <a:pt x="1571890" y="5714775"/>
                  <a:pt x="1484024" y="5669440"/>
                  <a:pt x="1437641" y="5723266"/>
                </a:cubicBezTo>
                <a:cubicBezTo>
                  <a:pt x="1418992" y="5738521"/>
                  <a:pt x="1351540" y="5757985"/>
                  <a:pt x="1332869" y="5744752"/>
                </a:cubicBezTo>
                <a:cubicBezTo>
                  <a:pt x="1317589" y="5745326"/>
                  <a:pt x="1303391" y="5756388"/>
                  <a:pt x="1290525" y="5740036"/>
                </a:cubicBezTo>
                <a:cubicBezTo>
                  <a:pt x="1272146" y="5721242"/>
                  <a:pt x="1235243" y="5770261"/>
                  <a:pt x="1233107" y="5742106"/>
                </a:cubicBezTo>
                <a:lnTo>
                  <a:pt x="1214532" y="5753325"/>
                </a:lnTo>
                <a:lnTo>
                  <a:pt x="1199955" y="5744831"/>
                </a:lnTo>
                <a:cubicBezTo>
                  <a:pt x="1185016" y="5735734"/>
                  <a:pt x="1173414" y="5729861"/>
                  <a:pt x="1162337" y="5738048"/>
                </a:cubicBezTo>
                <a:cubicBezTo>
                  <a:pt x="1137920" y="5728689"/>
                  <a:pt x="1076212" y="5699490"/>
                  <a:pt x="1053457" y="5688676"/>
                </a:cubicBezTo>
                <a:cubicBezTo>
                  <a:pt x="1049315" y="5673592"/>
                  <a:pt x="1036434" y="5677184"/>
                  <a:pt x="1025798" y="5673166"/>
                </a:cubicBezTo>
                <a:cubicBezTo>
                  <a:pt x="1016787" y="5658576"/>
                  <a:pt x="965030" y="5652626"/>
                  <a:pt x="947900" y="5657848"/>
                </a:cubicBezTo>
                <a:cubicBezTo>
                  <a:pt x="900757" y="5681878"/>
                  <a:pt x="853518" y="5624981"/>
                  <a:pt x="815627" y="5642557"/>
                </a:cubicBezTo>
                <a:cubicBezTo>
                  <a:pt x="805172" y="5642805"/>
                  <a:pt x="796221" y="5640669"/>
                  <a:pt x="788251" y="5637065"/>
                </a:cubicBezTo>
                <a:lnTo>
                  <a:pt x="767822" y="5623450"/>
                </a:lnTo>
                <a:lnTo>
                  <a:pt x="765791" y="5612539"/>
                </a:lnTo>
                <a:lnTo>
                  <a:pt x="751230" y="5608092"/>
                </a:lnTo>
                <a:lnTo>
                  <a:pt x="748008" y="5605052"/>
                </a:lnTo>
                <a:cubicBezTo>
                  <a:pt x="741868" y="5599203"/>
                  <a:pt x="735661" y="5593704"/>
                  <a:pt x="728871" y="5589469"/>
                </a:cubicBezTo>
                <a:cubicBezTo>
                  <a:pt x="717035" y="5633700"/>
                  <a:pt x="669153" y="5560747"/>
                  <a:pt x="671898" y="5602363"/>
                </a:cubicBezTo>
                <a:cubicBezTo>
                  <a:pt x="632522" y="5586794"/>
                  <a:pt x="645467" y="5630489"/>
                  <a:pt x="615065" y="5580257"/>
                </a:cubicBezTo>
                <a:cubicBezTo>
                  <a:pt x="562379" y="5565593"/>
                  <a:pt x="441250" y="5523701"/>
                  <a:pt x="355785" y="5514383"/>
                </a:cubicBezTo>
                <a:cubicBezTo>
                  <a:pt x="309622" y="5509152"/>
                  <a:pt x="172894" y="5529342"/>
                  <a:pt x="102269" y="5524347"/>
                </a:cubicBezTo>
                <a:cubicBezTo>
                  <a:pt x="72050" y="5515878"/>
                  <a:pt x="41939" y="5516649"/>
                  <a:pt x="13160" y="5514159"/>
                </a:cubicBezTo>
                <a:lnTo>
                  <a:pt x="0" y="551173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19DF30-618D-24EF-43FB-3946227B6C2E}"/>
              </a:ext>
            </a:extLst>
          </p:cNvPr>
          <p:cNvSpPr>
            <a:spLocks noGrp="1"/>
          </p:cNvSpPr>
          <p:nvPr>
            <p:ph type="title"/>
          </p:nvPr>
        </p:nvSpPr>
        <p:spPr>
          <a:xfrm>
            <a:off x="838199" y="1068891"/>
            <a:ext cx="4259731" cy="1985085"/>
          </a:xfrm>
        </p:spPr>
        <p:txBody>
          <a:bodyPr anchor="b">
            <a:normAutofit/>
          </a:bodyPr>
          <a:lstStyle/>
          <a:p>
            <a:pPr algn="ctr"/>
            <a:r>
              <a:rPr lang="en-US" dirty="0"/>
              <a:t>Image processing</a:t>
            </a:r>
            <a:endParaRPr lang="en-US"/>
          </a:p>
        </p:txBody>
      </p:sp>
      <p:sp>
        <p:nvSpPr>
          <p:cNvPr id="9" name="Freeform: Shape 8">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664" y="3440576"/>
            <a:ext cx="4114800" cy="2675059"/>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F5E518E8-386C-1FA1-2A29-59DA843DF1C4}"/>
              </a:ext>
            </a:extLst>
          </p:cNvPr>
          <p:cNvPicPr>
            <a:picLocks noChangeAspect="1"/>
          </p:cNvPicPr>
          <p:nvPr/>
        </p:nvPicPr>
        <p:blipFill>
          <a:blip r:embed="rId3"/>
          <a:stretch>
            <a:fillRect/>
          </a:stretch>
        </p:blipFill>
        <p:spPr>
          <a:xfrm>
            <a:off x="369995" y="4121739"/>
            <a:ext cx="4953710" cy="1312732"/>
          </a:xfrm>
          <a:prstGeom prst="rect">
            <a:avLst/>
          </a:prstGeom>
        </p:spPr>
      </p:pic>
      <p:sp>
        <p:nvSpPr>
          <p:cNvPr id="16"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4188" y="584034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0BCFA2A-AD6F-04E6-3B4E-3505C8D07382}"/>
                  </a:ext>
                </a:extLst>
              </p:cNvPr>
              <p:cNvSpPr>
                <a:spLocks noGrp="1"/>
              </p:cNvSpPr>
              <p:nvPr>
                <p:ph idx="1"/>
              </p:nvPr>
            </p:nvSpPr>
            <p:spPr>
              <a:xfrm>
                <a:off x="6586415" y="735510"/>
                <a:ext cx="5350212" cy="5392482"/>
              </a:xfrm>
            </p:spPr>
            <p:txBody>
              <a:bodyPr anchor="ctr">
                <a:normAutofit/>
              </a:bodyPr>
              <a:lstStyle/>
              <a:p>
                <a:r>
                  <a:rPr lang="en-US" sz="2000" b="1" dirty="0"/>
                  <a:t>DFT/FFT in 2 dimensions </a:t>
                </a:r>
              </a:p>
              <a:p>
                <a14:m>
                  <m:oMath xmlns:m="http://schemas.openxmlformats.org/officeDocument/2006/math">
                    <m:r>
                      <a:rPr lang="en-US" sz="2000" b="0" i="1" smtClean="0">
                        <a:latin typeface="Cambria Math" panose="02040503050406030204" pitchFamily="18" charset="0"/>
                      </a:rPr>
                      <m:t>𝐹</m:t>
                    </m:r>
                    <m:d>
                      <m:dPr>
                        <m:ctrlPr>
                          <a:rPr lang="en-US" sz="2000" b="0" i="1">
                            <a:latin typeface="Cambria Math" panose="02040503050406030204" pitchFamily="18" charset="0"/>
                          </a:rPr>
                        </m:ctrlPr>
                      </m:dPr>
                      <m:e>
                        <m:r>
                          <a:rPr lang="en-US" sz="2000" b="0" i="1">
                            <a:latin typeface="Cambria Math" panose="02040503050406030204" pitchFamily="18" charset="0"/>
                          </a:rPr>
                          <m:t>𝑢</m:t>
                        </m:r>
                        <m:r>
                          <a:rPr lang="en-US" sz="2000" b="0" i="1">
                            <a:latin typeface="Cambria Math" panose="02040503050406030204" pitchFamily="18" charset="0"/>
                          </a:rPr>
                          <m:t>,</m:t>
                        </m:r>
                        <m:r>
                          <a:rPr lang="en-US" sz="2000" b="0" i="1">
                            <a:latin typeface="Cambria Math" panose="02040503050406030204" pitchFamily="18" charset="0"/>
                          </a:rPr>
                          <m:t>𝑣</m:t>
                        </m:r>
                      </m:e>
                    </m:d>
                    <m:r>
                      <a:rPr lang="en-US" sz="2000" b="0" i="1">
                        <a:latin typeface="Cambria Math" panose="02040503050406030204" pitchFamily="18" charset="0"/>
                      </a:rPr>
                      <m:t>:</m:t>
                    </m:r>
                    <m:r>
                      <a:rPr lang="en-US" sz="2000" b="0" i="1">
                        <a:latin typeface="Cambria Math" panose="02040503050406030204" pitchFamily="18" charset="0"/>
                      </a:rPr>
                      <m:t>𝐹𝑜𝑢𝑟𝑖𝑒𝑟</m:t>
                    </m:r>
                    <m:r>
                      <a:rPr lang="en-US" sz="2000" b="0" i="1">
                        <a:latin typeface="Cambria Math" panose="02040503050406030204" pitchFamily="18" charset="0"/>
                      </a:rPr>
                      <m:t>−</m:t>
                    </m:r>
                    <m:r>
                      <a:rPr lang="en-US" sz="2000" b="0" i="1">
                        <a:latin typeface="Cambria Math" panose="02040503050406030204" pitchFamily="18" charset="0"/>
                      </a:rPr>
                      <m:t>𝑡𝑟𝑎𝑛𝑠𝑓𝑜𝑟𝑚</m:t>
                    </m:r>
                    <m:r>
                      <a:rPr lang="en-US" sz="2000" b="0" i="1">
                        <a:latin typeface="Cambria Math" panose="02040503050406030204" pitchFamily="18" charset="0"/>
                      </a:rPr>
                      <m:t> </m:t>
                    </m:r>
                    <m:r>
                      <a:rPr lang="en-US" sz="2000" b="0" i="1">
                        <a:latin typeface="Cambria Math" panose="02040503050406030204" pitchFamily="18" charset="0"/>
                      </a:rPr>
                      <m:t>𝑖𝑚𝑎𝑔𝑒</m:t>
                    </m:r>
                    <m:r>
                      <a:rPr lang="en-US" sz="2000" b="0" i="1">
                        <a:latin typeface="Cambria Math" panose="02040503050406030204" pitchFamily="18" charset="0"/>
                      </a:rPr>
                      <m:t> </m:t>
                    </m:r>
                    <m:r>
                      <a:rPr lang="en-US" sz="2000" b="0" i="1">
                        <a:latin typeface="Cambria Math" panose="02040503050406030204" pitchFamily="18" charset="0"/>
                      </a:rPr>
                      <m:t>𝑖𝑛</m:t>
                    </m:r>
                    <m:r>
                      <a:rPr lang="en-US" sz="2000" b="0" i="1">
                        <a:latin typeface="Cambria Math" panose="02040503050406030204" pitchFamily="18" charset="0"/>
                      </a:rPr>
                      <m:t> </m:t>
                    </m:r>
                    <m:r>
                      <a:rPr lang="en-US" sz="2000" b="0" i="1">
                        <a:latin typeface="Cambria Math" panose="02040503050406030204" pitchFamily="18" charset="0"/>
                      </a:rPr>
                      <m:t>𝑡h𝑒</m:t>
                    </m:r>
                    <m:r>
                      <a:rPr lang="en-US" sz="2000" b="0" i="1">
                        <a:latin typeface="Cambria Math" panose="02040503050406030204" pitchFamily="18" charset="0"/>
                      </a:rPr>
                      <m:t> </m:t>
                    </m:r>
                    <m:r>
                      <a:rPr lang="en-US" sz="2000" b="0" i="1">
                        <a:latin typeface="Cambria Math" panose="02040503050406030204" pitchFamily="18" charset="0"/>
                      </a:rPr>
                      <m:t>𝑓𝑟𝑒𝑞𝑢𝑒𝑛𝑐𝑦</m:t>
                    </m:r>
                    <m:r>
                      <a:rPr lang="en-US" sz="2000" b="0" i="1">
                        <a:latin typeface="Cambria Math" panose="02040503050406030204" pitchFamily="18" charset="0"/>
                      </a:rPr>
                      <m:t> </m:t>
                    </m:r>
                    <m:r>
                      <a:rPr lang="en-US" sz="2000" b="0" i="1">
                        <a:latin typeface="Cambria Math" panose="02040503050406030204" pitchFamily="18" charset="0"/>
                      </a:rPr>
                      <m:t>𝑑𝑜𝑚𝑎𝑖𝑛</m:t>
                    </m:r>
                  </m:oMath>
                </a14:m>
                <a:endParaRPr lang="en-US" sz="2000" b="0" dirty="0"/>
              </a:p>
              <a:p>
                <a14:m>
                  <m:oMath xmlns:m="http://schemas.openxmlformats.org/officeDocument/2006/math">
                    <m:r>
                      <a:rPr lang="en-US" sz="2000" b="0" i="1">
                        <a:latin typeface="Cambria Math" panose="02040503050406030204" pitchFamily="18" charset="0"/>
                      </a:rPr>
                      <m:t>𝑓</m:t>
                    </m:r>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𝑦</m:t>
                        </m:r>
                      </m:e>
                    </m:d>
                    <m:r>
                      <a:rPr lang="en-US" sz="2000" b="0" i="1">
                        <a:latin typeface="Cambria Math" panose="02040503050406030204" pitchFamily="18" charset="0"/>
                      </a:rPr>
                      <m:t>:</m:t>
                    </m:r>
                    <m:r>
                      <a:rPr lang="en-US" sz="2000" b="0" i="1">
                        <a:latin typeface="Cambria Math" panose="02040503050406030204" pitchFamily="18" charset="0"/>
                      </a:rPr>
                      <m:t>𝑂𝑟𝑖𝑔𝑖𝑛𝑎𝑙</m:t>
                    </m:r>
                    <m:r>
                      <a:rPr lang="en-US" sz="2000" b="0" i="1">
                        <a:latin typeface="Cambria Math" panose="02040503050406030204" pitchFamily="18" charset="0"/>
                      </a:rPr>
                      <m:t> </m:t>
                    </m:r>
                    <m:r>
                      <a:rPr lang="en-US" sz="2000" b="0" i="1">
                        <a:latin typeface="Cambria Math" panose="02040503050406030204" pitchFamily="18" charset="0"/>
                      </a:rPr>
                      <m:t>𝑠𝑝𝑎𝑡𝑖𝑎𝑙</m:t>
                    </m:r>
                    <m:r>
                      <a:rPr lang="en-US" sz="2000" b="0" i="1">
                        <a:latin typeface="Cambria Math" panose="02040503050406030204" pitchFamily="18" charset="0"/>
                      </a:rPr>
                      <m:t> </m:t>
                    </m:r>
                    <m:r>
                      <a:rPr lang="en-US" sz="2000" b="0" i="1">
                        <a:latin typeface="Cambria Math" panose="02040503050406030204" pitchFamily="18" charset="0"/>
                      </a:rPr>
                      <m:t>𝑑𝑜𝑚𝑎𝑖𝑛</m:t>
                    </m:r>
                    <m:r>
                      <a:rPr lang="en-US" sz="2000" b="0" i="1">
                        <a:latin typeface="Cambria Math" panose="02040503050406030204" pitchFamily="18" charset="0"/>
                      </a:rPr>
                      <m:t> </m:t>
                    </m:r>
                    <m:r>
                      <a:rPr lang="en-US" sz="2000" b="0" i="1">
                        <a:latin typeface="Cambria Math" panose="02040503050406030204" pitchFamily="18" charset="0"/>
                      </a:rPr>
                      <m:t>𝑖𝑚𝑎𝑔𝑒</m:t>
                    </m:r>
                  </m:oMath>
                </a14:m>
                <a:endParaRPr lang="en-US" sz="2000" b="0" dirty="0"/>
              </a:p>
              <a:p>
                <a14:m>
                  <m:oMath xmlns:m="http://schemas.openxmlformats.org/officeDocument/2006/math">
                    <m:r>
                      <a:rPr lang="en-US" sz="2000" b="0" i="1">
                        <a:latin typeface="Cambria Math" panose="02040503050406030204" pitchFamily="18" charset="0"/>
                      </a:rPr>
                      <m:t>𝑢</m:t>
                    </m:r>
                    <m:r>
                      <a:rPr lang="en-US" sz="2000" b="0" i="1">
                        <a:latin typeface="Cambria Math" panose="02040503050406030204" pitchFamily="18" charset="0"/>
                      </a:rPr>
                      <m:t>,</m:t>
                    </m:r>
                    <m:r>
                      <a:rPr lang="en-US" sz="2000" b="0" i="1">
                        <a:latin typeface="Cambria Math" panose="02040503050406030204" pitchFamily="18" charset="0"/>
                      </a:rPr>
                      <m:t>𝑣</m:t>
                    </m:r>
                    <m:r>
                      <a:rPr lang="en-US" sz="2000" b="0" i="1">
                        <a:latin typeface="Cambria Math" panose="02040503050406030204" pitchFamily="18" charset="0"/>
                      </a:rPr>
                      <m:t>:</m:t>
                    </m:r>
                    <m:r>
                      <a:rPr lang="en-US" sz="2000" b="0" i="1">
                        <a:latin typeface="Cambria Math" panose="02040503050406030204" pitchFamily="18" charset="0"/>
                      </a:rPr>
                      <m:t>𝑓𝑟𝑒𝑞𝑢𝑒𝑛𝑐𝑦</m:t>
                    </m:r>
                    <m:r>
                      <a:rPr lang="en-US" sz="2000" b="0" i="1">
                        <a:latin typeface="Cambria Math" panose="02040503050406030204" pitchFamily="18" charset="0"/>
                      </a:rPr>
                      <m:t> </m:t>
                    </m:r>
                    <m:r>
                      <a:rPr lang="en-US" sz="2000" b="0" i="1">
                        <a:latin typeface="Cambria Math" panose="02040503050406030204" pitchFamily="18" charset="0"/>
                      </a:rPr>
                      <m:t>𝑖𝑛𝑑𝑖𝑐𝑒𝑠</m:t>
                    </m:r>
                  </m:oMath>
                </a14:m>
                <a:endParaRPr lang="en-US" sz="2000" dirty="0"/>
              </a:p>
              <a:p>
                <a:endParaRPr lang="en-US" sz="2000" dirty="0"/>
              </a:p>
            </p:txBody>
          </p:sp>
        </mc:Choice>
        <mc:Fallback>
          <p:sp>
            <p:nvSpPr>
              <p:cNvPr id="3" name="Content Placeholder 2">
                <a:extLst>
                  <a:ext uri="{FF2B5EF4-FFF2-40B4-BE49-F238E27FC236}">
                    <a16:creationId xmlns:a16="http://schemas.microsoft.com/office/drawing/2014/main" id="{70BCFA2A-AD6F-04E6-3B4E-3505C8D07382}"/>
                  </a:ext>
                </a:extLst>
              </p:cNvPr>
              <p:cNvSpPr>
                <a:spLocks noGrp="1" noRot="1" noChangeAspect="1" noMove="1" noResize="1" noEditPoints="1" noAdjustHandles="1" noChangeArrowheads="1" noChangeShapeType="1" noTextEdit="1"/>
              </p:cNvSpPr>
              <p:nvPr>
                <p:ph idx="1"/>
              </p:nvPr>
            </p:nvSpPr>
            <p:spPr>
              <a:xfrm>
                <a:off x="6586415" y="735510"/>
                <a:ext cx="5350212" cy="5392482"/>
              </a:xfrm>
              <a:blipFill>
                <a:blip r:embed="rId4"/>
                <a:stretch>
                  <a:fillRect l="-1025"/>
                </a:stretch>
              </a:blipFill>
            </p:spPr>
            <p:txBody>
              <a:bodyPr/>
              <a:lstStyle/>
              <a:p>
                <a:r>
                  <a:rPr lang="en-US">
                    <a:noFill/>
                  </a:rPr>
                  <a:t> </a:t>
                </a:r>
              </a:p>
            </p:txBody>
          </p:sp>
        </mc:Fallback>
      </mc:AlternateContent>
    </p:spTree>
    <p:extLst>
      <p:ext uri="{BB962C8B-B14F-4D97-AF65-F5344CB8AC3E}">
        <p14:creationId xmlns:p14="http://schemas.microsoft.com/office/powerpoint/2010/main" val="381443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1C64-E074-CA52-4B5F-4A8837B8BEFC}"/>
              </a:ext>
            </a:extLst>
          </p:cNvPr>
          <p:cNvSpPr>
            <a:spLocks noGrp="1"/>
          </p:cNvSpPr>
          <p:nvPr>
            <p:ph type="title"/>
          </p:nvPr>
        </p:nvSpPr>
        <p:spPr>
          <a:xfrm>
            <a:off x="1061500" y="299462"/>
            <a:ext cx="10515600" cy="132556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METHODS OF IMAGE STEGANOGRAPHY</a:t>
            </a:r>
            <a:br>
              <a:rPr lang="en-US" b="1" dirty="0"/>
            </a:br>
            <a:endParaRPr lang="en-US"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6BB2F4A-ED4F-C132-CFCD-F22C22D05E8C}"/>
              </a:ext>
            </a:extLst>
          </p:cNvPr>
          <p:cNvSpPr/>
          <p:nvPr/>
        </p:nvSpPr>
        <p:spPr>
          <a:xfrm>
            <a:off x="5107028" y="2206600"/>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Image Steganography</a:t>
            </a:r>
          </a:p>
        </p:txBody>
      </p:sp>
      <p:sp>
        <p:nvSpPr>
          <p:cNvPr id="6" name="Rectangle 5">
            <a:extLst>
              <a:ext uri="{FF2B5EF4-FFF2-40B4-BE49-F238E27FC236}">
                <a16:creationId xmlns:a16="http://schemas.microsoft.com/office/drawing/2014/main" id="{BC7B0FBB-0769-C069-625B-07E6FEA54FB5}"/>
              </a:ext>
            </a:extLst>
          </p:cNvPr>
          <p:cNvSpPr/>
          <p:nvPr/>
        </p:nvSpPr>
        <p:spPr>
          <a:xfrm>
            <a:off x="2985654" y="3058877"/>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Spatial Domain</a:t>
            </a:r>
          </a:p>
        </p:txBody>
      </p:sp>
      <p:sp>
        <p:nvSpPr>
          <p:cNvPr id="7" name="Rectangle 6">
            <a:extLst>
              <a:ext uri="{FF2B5EF4-FFF2-40B4-BE49-F238E27FC236}">
                <a16:creationId xmlns:a16="http://schemas.microsoft.com/office/drawing/2014/main" id="{5B7B475C-AD97-5382-BC0C-EFF93054F307}"/>
              </a:ext>
            </a:extLst>
          </p:cNvPr>
          <p:cNvSpPr/>
          <p:nvPr/>
        </p:nvSpPr>
        <p:spPr>
          <a:xfrm>
            <a:off x="8064950" y="5230709"/>
            <a:ext cx="1112993" cy="5843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DCT</a:t>
            </a:r>
          </a:p>
        </p:txBody>
      </p:sp>
      <p:sp>
        <p:nvSpPr>
          <p:cNvPr id="8" name="Rectangle 7">
            <a:extLst>
              <a:ext uri="{FF2B5EF4-FFF2-40B4-BE49-F238E27FC236}">
                <a16:creationId xmlns:a16="http://schemas.microsoft.com/office/drawing/2014/main" id="{6EE42074-DA01-5477-0B6A-495B94A9270E}"/>
              </a:ext>
            </a:extLst>
          </p:cNvPr>
          <p:cNvSpPr/>
          <p:nvPr/>
        </p:nvSpPr>
        <p:spPr>
          <a:xfrm>
            <a:off x="7518968" y="3058877"/>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Transform Domain</a:t>
            </a:r>
          </a:p>
        </p:txBody>
      </p:sp>
      <p:sp>
        <p:nvSpPr>
          <p:cNvPr id="9" name="Rectangle 8">
            <a:extLst>
              <a:ext uri="{FF2B5EF4-FFF2-40B4-BE49-F238E27FC236}">
                <a16:creationId xmlns:a16="http://schemas.microsoft.com/office/drawing/2014/main" id="{344C2FFD-3F1F-6253-C616-8C32F5766C72}"/>
              </a:ext>
            </a:extLst>
          </p:cNvPr>
          <p:cNvSpPr/>
          <p:nvPr/>
        </p:nvSpPr>
        <p:spPr>
          <a:xfrm>
            <a:off x="6852678" y="5219319"/>
            <a:ext cx="1008564" cy="58435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FFT</a:t>
            </a:r>
          </a:p>
        </p:txBody>
      </p:sp>
      <p:sp>
        <p:nvSpPr>
          <p:cNvPr id="10" name="Rectangle 9">
            <a:extLst>
              <a:ext uri="{FF2B5EF4-FFF2-40B4-BE49-F238E27FC236}">
                <a16:creationId xmlns:a16="http://schemas.microsoft.com/office/drawing/2014/main" id="{AD226EE6-6FF2-10B8-0F03-D8CF926B561D}"/>
              </a:ext>
            </a:extLst>
          </p:cNvPr>
          <p:cNvSpPr/>
          <p:nvPr/>
        </p:nvSpPr>
        <p:spPr>
          <a:xfrm>
            <a:off x="3409001" y="4400302"/>
            <a:ext cx="1577849" cy="9337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LSB</a:t>
            </a:r>
          </a:p>
        </p:txBody>
      </p:sp>
      <p:cxnSp>
        <p:nvCxnSpPr>
          <p:cNvPr id="12" name="Straight Arrow Connector 11">
            <a:extLst>
              <a:ext uri="{FF2B5EF4-FFF2-40B4-BE49-F238E27FC236}">
                <a16:creationId xmlns:a16="http://schemas.microsoft.com/office/drawing/2014/main" id="{8BCE94C1-04D6-D8FF-0DB2-9B4D0F7777E7}"/>
              </a:ext>
            </a:extLst>
          </p:cNvPr>
          <p:cNvCxnSpPr>
            <a:stCxn id="4" idx="2"/>
            <a:endCxn id="8" idx="0"/>
          </p:cNvCxnSpPr>
          <p:nvPr/>
        </p:nvCxnSpPr>
        <p:spPr>
          <a:xfrm>
            <a:off x="6319301" y="2802346"/>
            <a:ext cx="2411940" cy="25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441C65-9ACE-6639-4329-E9CBA2B849E3}"/>
              </a:ext>
            </a:extLst>
          </p:cNvPr>
          <p:cNvCxnSpPr>
            <a:endCxn id="6" idx="0"/>
          </p:cNvCxnSpPr>
          <p:nvPr/>
        </p:nvCxnSpPr>
        <p:spPr>
          <a:xfrm flipH="1">
            <a:off x="4197927" y="2830684"/>
            <a:ext cx="2121373" cy="228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44B939-0D87-D19F-BBDC-175F28766658}"/>
              </a:ext>
            </a:extLst>
          </p:cNvPr>
          <p:cNvCxnSpPr>
            <a:cxnSpLocks/>
            <a:stCxn id="8" idx="2"/>
            <a:endCxn id="7" idx="0"/>
          </p:cNvCxnSpPr>
          <p:nvPr/>
        </p:nvCxnSpPr>
        <p:spPr>
          <a:xfrm flipH="1">
            <a:off x="8621447" y="3654623"/>
            <a:ext cx="109794" cy="1576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41D1EC-0A41-80CB-AEB5-F5074B6A0CD8}"/>
              </a:ext>
            </a:extLst>
          </p:cNvPr>
          <p:cNvCxnSpPr>
            <a:cxnSpLocks/>
            <a:stCxn id="8" idx="2"/>
            <a:endCxn id="9" idx="0"/>
          </p:cNvCxnSpPr>
          <p:nvPr/>
        </p:nvCxnSpPr>
        <p:spPr>
          <a:xfrm flipH="1">
            <a:off x="7356960" y="3654623"/>
            <a:ext cx="1374281" cy="1564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84EF2E-B470-5D83-EA33-E00B1B6B9AAB}"/>
              </a:ext>
            </a:extLst>
          </p:cNvPr>
          <p:cNvCxnSpPr>
            <a:stCxn id="6" idx="2"/>
            <a:endCxn id="10" idx="0"/>
          </p:cNvCxnSpPr>
          <p:nvPr/>
        </p:nvCxnSpPr>
        <p:spPr>
          <a:xfrm flipH="1">
            <a:off x="4197926" y="3654623"/>
            <a:ext cx="1" cy="745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A14141-EEED-1C56-0D9B-248811258C79}"/>
              </a:ext>
            </a:extLst>
          </p:cNvPr>
          <p:cNvSpPr/>
          <p:nvPr/>
        </p:nvSpPr>
        <p:spPr>
          <a:xfrm>
            <a:off x="9235360" y="5230709"/>
            <a:ext cx="862940"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DWT</a:t>
            </a:r>
          </a:p>
        </p:txBody>
      </p:sp>
      <p:sp>
        <p:nvSpPr>
          <p:cNvPr id="26" name="Rectangle 25">
            <a:extLst>
              <a:ext uri="{FF2B5EF4-FFF2-40B4-BE49-F238E27FC236}">
                <a16:creationId xmlns:a16="http://schemas.microsoft.com/office/drawing/2014/main" id="{FFB8276C-5179-CA88-7283-9CC5E89626DA}"/>
              </a:ext>
            </a:extLst>
          </p:cNvPr>
          <p:cNvSpPr/>
          <p:nvPr/>
        </p:nvSpPr>
        <p:spPr>
          <a:xfrm>
            <a:off x="5181934" y="4569301"/>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Others</a:t>
            </a:r>
          </a:p>
        </p:txBody>
      </p:sp>
      <p:sp>
        <p:nvSpPr>
          <p:cNvPr id="27" name="Rectangle 26">
            <a:extLst>
              <a:ext uri="{FF2B5EF4-FFF2-40B4-BE49-F238E27FC236}">
                <a16:creationId xmlns:a16="http://schemas.microsoft.com/office/drawing/2014/main" id="{E4C793A2-6EB2-F71D-1DAD-BE0D20B34112}"/>
              </a:ext>
            </a:extLst>
          </p:cNvPr>
          <p:cNvSpPr/>
          <p:nvPr/>
        </p:nvSpPr>
        <p:spPr>
          <a:xfrm>
            <a:off x="1992403" y="4623573"/>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EMD</a:t>
            </a:r>
          </a:p>
        </p:txBody>
      </p:sp>
      <p:sp>
        <p:nvSpPr>
          <p:cNvPr id="28" name="Rectangle 27">
            <a:extLst>
              <a:ext uri="{FF2B5EF4-FFF2-40B4-BE49-F238E27FC236}">
                <a16:creationId xmlns:a16="http://schemas.microsoft.com/office/drawing/2014/main" id="{3C7B10D9-D698-F1C7-B5AD-C7131702A9C6}"/>
              </a:ext>
            </a:extLst>
          </p:cNvPr>
          <p:cNvSpPr/>
          <p:nvPr/>
        </p:nvSpPr>
        <p:spPr>
          <a:xfrm>
            <a:off x="575805" y="4623573"/>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PVD</a:t>
            </a:r>
          </a:p>
        </p:txBody>
      </p:sp>
      <p:sp>
        <p:nvSpPr>
          <p:cNvPr id="31" name="Rectangle 30">
            <a:extLst>
              <a:ext uri="{FF2B5EF4-FFF2-40B4-BE49-F238E27FC236}">
                <a16:creationId xmlns:a16="http://schemas.microsoft.com/office/drawing/2014/main" id="{0F45F30E-7AD2-ECC6-C3A6-695A9FE9B911}"/>
              </a:ext>
            </a:extLst>
          </p:cNvPr>
          <p:cNvSpPr/>
          <p:nvPr/>
        </p:nvSpPr>
        <p:spPr>
          <a:xfrm>
            <a:off x="10288769" y="5219319"/>
            <a:ext cx="1288331" cy="584356"/>
          </a:xfrm>
          <a:prstGeom prst="rect">
            <a:avLst/>
          </a:prstGeom>
          <a:solidFill>
            <a:schemeClr val="bg1"/>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Lah-Transform</a:t>
            </a:r>
          </a:p>
        </p:txBody>
      </p:sp>
      <p:cxnSp>
        <p:nvCxnSpPr>
          <p:cNvPr id="40" name="Straight Arrow Connector 39">
            <a:extLst>
              <a:ext uri="{FF2B5EF4-FFF2-40B4-BE49-F238E27FC236}">
                <a16:creationId xmlns:a16="http://schemas.microsoft.com/office/drawing/2014/main" id="{DB17F64F-DAB5-31E3-6D1D-1D7B85C0C81B}"/>
              </a:ext>
            </a:extLst>
          </p:cNvPr>
          <p:cNvCxnSpPr>
            <a:endCxn id="27" idx="0"/>
          </p:cNvCxnSpPr>
          <p:nvPr/>
        </p:nvCxnSpPr>
        <p:spPr>
          <a:xfrm flipH="1">
            <a:off x="2648494" y="3654623"/>
            <a:ext cx="1549432" cy="96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109A3A3-1FCE-3282-06B1-28A03BEDD82E}"/>
              </a:ext>
            </a:extLst>
          </p:cNvPr>
          <p:cNvCxnSpPr>
            <a:stCxn id="6" idx="2"/>
            <a:endCxn id="28" idx="0"/>
          </p:cNvCxnSpPr>
          <p:nvPr/>
        </p:nvCxnSpPr>
        <p:spPr>
          <a:xfrm flipH="1">
            <a:off x="1231896" y="3654623"/>
            <a:ext cx="2966031" cy="96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AABD60-783A-6F61-7ADA-6CEF7BF314E4}"/>
              </a:ext>
            </a:extLst>
          </p:cNvPr>
          <p:cNvCxnSpPr>
            <a:stCxn id="6" idx="2"/>
            <a:endCxn id="26" idx="0"/>
          </p:cNvCxnSpPr>
          <p:nvPr/>
        </p:nvCxnSpPr>
        <p:spPr>
          <a:xfrm>
            <a:off x="4197927" y="3654623"/>
            <a:ext cx="1640098" cy="91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B5753D9-0332-FE40-B7EE-B704F3D8D9EB}"/>
              </a:ext>
            </a:extLst>
          </p:cNvPr>
          <p:cNvCxnSpPr>
            <a:endCxn id="25" idx="0"/>
          </p:cNvCxnSpPr>
          <p:nvPr/>
        </p:nvCxnSpPr>
        <p:spPr>
          <a:xfrm>
            <a:off x="8731241" y="3720285"/>
            <a:ext cx="935589" cy="15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752004-9AE2-25A0-C949-AD2ACDE4726B}"/>
              </a:ext>
            </a:extLst>
          </p:cNvPr>
          <p:cNvCxnSpPr>
            <a:cxnSpLocks/>
            <a:endCxn id="31" idx="0"/>
          </p:cNvCxnSpPr>
          <p:nvPr/>
        </p:nvCxnSpPr>
        <p:spPr>
          <a:xfrm>
            <a:off x="8731241" y="3666013"/>
            <a:ext cx="2201694" cy="155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05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26F77-90EC-A5E2-76B0-8B82E2C6A46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Least Significant bit - method</a:t>
            </a:r>
          </a:p>
        </p:txBody>
      </p:sp>
      <p:sp>
        <p:nvSpPr>
          <p:cNvPr id="5" name="TextBox 4">
            <a:extLst>
              <a:ext uri="{FF2B5EF4-FFF2-40B4-BE49-F238E27FC236}">
                <a16:creationId xmlns:a16="http://schemas.microsoft.com/office/drawing/2014/main" id="{65D0DC19-3E01-91C5-E0F5-A597D3B8A26C}"/>
              </a:ext>
            </a:extLst>
          </p:cNvPr>
          <p:cNvSpPr txBox="1"/>
          <p:nvPr/>
        </p:nvSpPr>
        <p:spPr>
          <a:xfrm>
            <a:off x="638882" y="4631161"/>
            <a:ext cx="3571810" cy="1559327"/>
          </a:xfrm>
          <a:prstGeom prst="rect">
            <a:avLst/>
          </a:prstGeom>
        </p:spPr>
        <p:txBody>
          <a:bodyPr vert="horz" lIns="91440" tIns="45720" rIns="91440" bIns="45720" rtlCol="0">
            <a:normAutofit/>
          </a:bodyPr>
          <a:lstStyle/>
          <a:p>
            <a:pPr>
              <a:lnSpc>
                <a:spcPct val="90000"/>
              </a:lnSpc>
              <a:spcBef>
                <a:spcPts val="1000"/>
              </a:spcBef>
            </a:pPr>
            <a:r>
              <a:rPr lang="en-US" sz="2400" kern="1200">
                <a:solidFill>
                  <a:schemeClr val="tx1"/>
                </a:solidFill>
                <a:effectLst/>
                <a:latin typeface="+mn-lt"/>
                <a:ea typeface="+mn-ea"/>
                <a:cs typeface="+mn-cs"/>
              </a:rPr>
              <a:t>change the last bit value of a pixel, there won’t be much visible change in the color.</a:t>
            </a:r>
            <a:endParaRPr lang="en-US" sz="2400" kern="1200">
              <a:solidFill>
                <a:schemeClr val="tx1"/>
              </a:solidFill>
              <a:latin typeface="+mn-lt"/>
              <a:ea typeface="+mn-ea"/>
              <a:cs typeface="+mn-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5A7093-E571-A4EB-EB01-F3A5D45C503F}"/>
              </a:ext>
            </a:extLst>
          </p:cNvPr>
          <p:cNvPicPr>
            <a:picLocks noChangeAspect="1"/>
          </p:cNvPicPr>
          <p:nvPr/>
        </p:nvPicPr>
        <p:blipFill>
          <a:blip r:embed="rId3"/>
          <a:stretch>
            <a:fillRect/>
          </a:stretch>
        </p:blipFill>
        <p:spPr>
          <a:xfrm>
            <a:off x="4654296" y="709802"/>
            <a:ext cx="7214616" cy="5410964"/>
          </a:xfrm>
          <a:prstGeom prst="rect">
            <a:avLst/>
          </a:prstGeom>
        </p:spPr>
      </p:pic>
    </p:spTree>
    <p:extLst>
      <p:ext uri="{BB962C8B-B14F-4D97-AF65-F5344CB8AC3E}">
        <p14:creationId xmlns:p14="http://schemas.microsoft.com/office/powerpoint/2010/main" val="270902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8FFD1-873E-ECAE-04AB-9D56417BB4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b="1" kern="1200">
                <a:solidFill>
                  <a:schemeClr val="tx1"/>
                </a:solidFill>
                <a:latin typeface="+mj-lt"/>
                <a:ea typeface="+mj-ea"/>
                <a:cs typeface="+mj-cs"/>
              </a:rPr>
              <a:t>Least Significant bit - method</a:t>
            </a:r>
          </a:p>
        </p:txBody>
      </p:sp>
      <p:sp>
        <p:nvSpPr>
          <p:cNvPr id="4" name="TextBox 3">
            <a:extLst>
              <a:ext uri="{FF2B5EF4-FFF2-40B4-BE49-F238E27FC236}">
                <a16:creationId xmlns:a16="http://schemas.microsoft.com/office/drawing/2014/main" id="{1E91A0BC-7E20-60D5-CCCE-BDDB112275F5}"/>
              </a:ext>
            </a:extLst>
          </p:cNvPr>
          <p:cNvSpPr txBox="1"/>
          <p:nvPr/>
        </p:nvSpPr>
        <p:spPr>
          <a:xfrm>
            <a:off x="638882" y="4631161"/>
            <a:ext cx="3571810" cy="1559327"/>
          </a:xfrm>
          <a:prstGeom prst="rect">
            <a:avLst/>
          </a:prstGeom>
        </p:spPr>
        <p:txBody>
          <a:bodyPr vert="horz" lIns="91440" tIns="45720" rIns="91440" bIns="45720" rtlCol="0">
            <a:normAutofit/>
          </a:bodyPr>
          <a:lstStyle/>
          <a:p>
            <a:pPr>
              <a:lnSpc>
                <a:spcPct val="90000"/>
              </a:lnSpc>
              <a:spcBef>
                <a:spcPts val="1000"/>
              </a:spcBef>
            </a:pPr>
            <a:r>
              <a:rPr lang="en-US" sz="2400" kern="1200">
                <a:solidFill>
                  <a:schemeClr val="tx1"/>
                </a:solidFill>
                <a:latin typeface="+mn-lt"/>
                <a:ea typeface="+mn-ea"/>
                <a:cs typeface="+mn-cs"/>
              </a:rPr>
              <a:t>Basic LSB process – [1] </a:t>
            </a:r>
          </a:p>
        </p:txBody>
      </p:sp>
      <p:sp>
        <p:nvSpPr>
          <p:cNvPr id="10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A0AED8F-33EE-E957-C451-99FD010181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963873"/>
            <a:ext cx="7214616" cy="290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2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8500E-4F55-E876-9D1C-66E2A1888FB1}"/>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FFT method</a:t>
            </a:r>
          </a:p>
        </p:txBody>
      </p:sp>
      <p:sp>
        <p:nvSpPr>
          <p:cNvPr id="12"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0E109B-FA51-93B6-9928-78E51F241DBF}"/>
              </a:ext>
            </a:extLst>
          </p:cNvPr>
          <p:cNvPicPr>
            <a:picLocks noChangeAspect="1"/>
          </p:cNvPicPr>
          <p:nvPr/>
        </p:nvPicPr>
        <p:blipFill>
          <a:blip r:embed="rId3"/>
          <a:stretch>
            <a:fillRect/>
          </a:stretch>
        </p:blipFill>
        <p:spPr>
          <a:xfrm>
            <a:off x="4654296" y="1217455"/>
            <a:ext cx="6894576" cy="2740593"/>
          </a:xfrm>
          <a:prstGeom prst="rect">
            <a:avLst/>
          </a:prstGeom>
        </p:spPr>
      </p:pic>
      <p:sp>
        <p:nvSpPr>
          <p:cNvPr id="5" name="TextBox 4">
            <a:extLst>
              <a:ext uri="{FF2B5EF4-FFF2-40B4-BE49-F238E27FC236}">
                <a16:creationId xmlns:a16="http://schemas.microsoft.com/office/drawing/2014/main" id="{889F16F0-EDC6-5CA9-CB28-E38C3CF9D8C2}"/>
              </a:ext>
            </a:extLst>
          </p:cNvPr>
          <p:cNvSpPr txBox="1"/>
          <p:nvPr/>
        </p:nvSpPr>
        <p:spPr>
          <a:xfrm>
            <a:off x="4654296" y="4798577"/>
            <a:ext cx="6894576" cy="1428487"/>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t>(a) Zebras image, (b) Inverse Fourier transform of exp( j.θ(u,v) ) (the phase-only image of the Red-channel of the Zebras image). (c) Inverse Fourier transform of |F(u,v)| (the magnitude-only image of the Red-channel of the Zebras image) [1]</a:t>
            </a:r>
          </a:p>
        </p:txBody>
      </p:sp>
    </p:spTree>
    <p:extLst>
      <p:ext uri="{BB962C8B-B14F-4D97-AF65-F5344CB8AC3E}">
        <p14:creationId xmlns:p14="http://schemas.microsoft.com/office/powerpoint/2010/main" val="1068944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D71B14-EC88-D85F-5A06-74D81311952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600" kern="1200">
                <a:solidFill>
                  <a:schemeClr val="tx1"/>
                </a:solidFill>
                <a:latin typeface="+mj-lt"/>
                <a:ea typeface="+mj-ea"/>
                <a:cs typeface="+mj-cs"/>
              </a:rPr>
              <a:t>Fast Fourier Transform method</a:t>
            </a:r>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3A6A5A4-852C-14C6-34C3-C555CD916D5D}"/>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The technique used to embed a hidden message image into the Fourier magnitude of the chrominance channels of the carrier image is to replace the low-frequency areas in the Fourier magnitude spectrum with the values of the hidden message’s image</a:t>
            </a:r>
          </a:p>
        </p:txBody>
      </p:sp>
      <p:pic>
        <p:nvPicPr>
          <p:cNvPr id="4" name="Picture 3">
            <a:extLst>
              <a:ext uri="{FF2B5EF4-FFF2-40B4-BE49-F238E27FC236}">
                <a16:creationId xmlns:a16="http://schemas.microsoft.com/office/drawing/2014/main" id="{8A17BECE-B9EF-E2D6-D7D3-A1DB5B0DECE0}"/>
              </a:ext>
            </a:extLst>
          </p:cNvPr>
          <p:cNvPicPr>
            <a:picLocks noChangeAspect="1"/>
          </p:cNvPicPr>
          <p:nvPr/>
        </p:nvPicPr>
        <p:blipFill>
          <a:blip r:embed="rId3"/>
          <a:stretch>
            <a:fillRect/>
          </a:stretch>
        </p:blipFill>
        <p:spPr>
          <a:xfrm>
            <a:off x="6241809" y="640080"/>
            <a:ext cx="5173445" cy="5577840"/>
          </a:xfrm>
          <a:prstGeom prst="rect">
            <a:avLst/>
          </a:prstGeom>
        </p:spPr>
      </p:pic>
    </p:spTree>
    <p:extLst>
      <p:ext uri="{BB962C8B-B14F-4D97-AF65-F5344CB8AC3E}">
        <p14:creationId xmlns:p14="http://schemas.microsoft.com/office/powerpoint/2010/main" val="190645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F9031D-2CF1-94CD-14B5-81223BF762FE}"/>
              </a:ext>
            </a:extLst>
          </p:cNvPr>
          <p:cNvSpPr>
            <a:spLocks noGrp="1"/>
          </p:cNvSpPr>
          <p:nvPr>
            <p:ph type="title"/>
          </p:nvPr>
        </p:nvSpPr>
        <p:spPr>
          <a:xfrm>
            <a:off x="761803" y="350196"/>
            <a:ext cx="4646904" cy="1624520"/>
          </a:xfrm>
        </p:spPr>
        <p:txBody>
          <a:bodyPr anchor="ctr">
            <a:normAutofit/>
          </a:bodyPr>
          <a:lstStyle/>
          <a:p>
            <a:r>
              <a:rPr lang="en-US" sz="4000" b="1" i="1" u="sng"/>
              <a:t>Content: </a:t>
            </a:r>
          </a:p>
        </p:txBody>
      </p:sp>
      <p:sp>
        <p:nvSpPr>
          <p:cNvPr id="3" name="Content Placeholder 2">
            <a:extLst>
              <a:ext uri="{FF2B5EF4-FFF2-40B4-BE49-F238E27FC236}">
                <a16:creationId xmlns:a16="http://schemas.microsoft.com/office/drawing/2014/main" id="{CA8A87E4-94A1-D197-C355-922B6E902F91}"/>
              </a:ext>
            </a:extLst>
          </p:cNvPr>
          <p:cNvSpPr>
            <a:spLocks noGrp="1"/>
          </p:cNvSpPr>
          <p:nvPr>
            <p:ph idx="1"/>
          </p:nvPr>
        </p:nvSpPr>
        <p:spPr>
          <a:xfrm>
            <a:off x="761802" y="2743200"/>
            <a:ext cx="4646905" cy="3613149"/>
          </a:xfrm>
        </p:spPr>
        <p:txBody>
          <a:bodyPr anchor="ctr">
            <a:normAutofit/>
          </a:bodyPr>
          <a:lstStyle/>
          <a:p>
            <a:pPr marL="514350" indent="-514350">
              <a:buAutoNum type="arabicPeriod"/>
            </a:pPr>
            <a:r>
              <a:rPr lang="en-US" sz="1600"/>
              <a:t>Introduction to the aim of this project</a:t>
            </a:r>
          </a:p>
          <a:p>
            <a:pPr marL="514350" indent="-514350">
              <a:buAutoNum type="arabicPeriod"/>
            </a:pPr>
            <a:r>
              <a:rPr lang="en-US" sz="1600"/>
              <a:t>Theory background:</a:t>
            </a:r>
          </a:p>
          <a:p>
            <a:pPr marL="514350" indent="-514350">
              <a:buAutoNum type="arabicPeriod"/>
            </a:pPr>
            <a:r>
              <a:rPr lang="en-US" sz="1600"/>
              <a:t>Image Steganography:</a:t>
            </a:r>
          </a:p>
          <a:p>
            <a:pPr marL="457200" lvl="1" indent="0">
              <a:buNone/>
            </a:pPr>
            <a:r>
              <a:rPr lang="en-US" sz="1600"/>
              <a:t>3.1. The algorithm of Image Steganography by DFT and FFT:</a:t>
            </a:r>
          </a:p>
          <a:p>
            <a:pPr marL="457200" lvl="1" indent="0">
              <a:buNone/>
            </a:pPr>
            <a:r>
              <a:rPr lang="en-US" sz="1600"/>
              <a:t>3.2. The overview of Matlab code explantions:</a:t>
            </a:r>
          </a:p>
          <a:p>
            <a:pPr marL="457200" lvl="1" indent="0">
              <a:buNone/>
            </a:pPr>
            <a:r>
              <a:rPr lang="en-US" sz="1600"/>
              <a:t>3.3. The results of Matlab stimulation:</a:t>
            </a:r>
          </a:p>
          <a:p>
            <a:pPr marL="0" indent="0">
              <a:buNone/>
            </a:pPr>
            <a:r>
              <a:rPr lang="en-US" sz="1600"/>
              <a:t>4.   </a:t>
            </a:r>
            <a:r>
              <a:rPr lang="en-US" sz="1600" u="sng"/>
              <a:t>Extra:</a:t>
            </a:r>
            <a:r>
              <a:rPr lang="en-US" sz="1600"/>
              <a:t> Fault detection:</a:t>
            </a:r>
          </a:p>
          <a:p>
            <a:pPr marL="0" indent="0">
              <a:buNone/>
            </a:pPr>
            <a:r>
              <a:rPr lang="en-US" sz="1600"/>
              <a:t>4.1. Moving Average Filter</a:t>
            </a:r>
          </a:p>
          <a:p>
            <a:pPr marL="0" indent="0">
              <a:buNone/>
            </a:pPr>
            <a:r>
              <a:rPr lang="en-US" sz="1600"/>
              <a:t>4.2. Normal state and Fault behavior</a:t>
            </a:r>
          </a:p>
          <a:p>
            <a:pPr marL="0" indent="0">
              <a:buNone/>
            </a:pPr>
            <a:r>
              <a:rPr lang="en-US" sz="1600"/>
              <a:t>4.3. Fault characteristic and detection</a:t>
            </a:r>
          </a:p>
          <a:p>
            <a:pPr marL="0" indent="0">
              <a:buNone/>
            </a:pPr>
            <a:endParaRPr lang="en-US" sz="1600"/>
          </a:p>
          <a:p>
            <a:pPr marL="514350" indent="-514350">
              <a:buAutoNum type="arabicPeriod"/>
            </a:pPr>
            <a:endParaRPr lang="en-US" sz="1600"/>
          </a:p>
        </p:txBody>
      </p:sp>
      <p:pic>
        <p:nvPicPr>
          <p:cNvPr id="5" name="Picture 4" descr="Zigzag indicator line">
            <a:extLst>
              <a:ext uri="{FF2B5EF4-FFF2-40B4-BE49-F238E27FC236}">
                <a16:creationId xmlns:a16="http://schemas.microsoft.com/office/drawing/2014/main" id="{536EC728-B3C4-C8A9-945E-FF4D85763277}"/>
              </a:ext>
            </a:extLst>
          </p:cNvPr>
          <p:cNvPicPr>
            <a:picLocks noChangeAspect="1"/>
          </p:cNvPicPr>
          <p:nvPr/>
        </p:nvPicPr>
        <p:blipFill>
          <a:blip r:embed="rId2"/>
          <a:srcRect l="23754" r="16851" b="3"/>
          <a:stretch/>
        </p:blipFill>
        <p:spPr>
          <a:xfrm>
            <a:off x="6096000" y="1"/>
            <a:ext cx="6102825" cy="6858000"/>
          </a:xfrm>
          <a:prstGeom prst="rect">
            <a:avLst/>
          </a:prstGeom>
        </p:spPr>
      </p:pic>
    </p:spTree>
    <p:extLst>
      <p:ext uri="{BB962C8B-B14F-4D97-AF65-F5344CB8AC3E}">
        <p14:creationId xmlns:p14="http://schemas.microsoft.com/office/powerpoint/2010/main" val="13510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5E0D1-F7A1-869D-22A3-7AE7F2C8ED77}"/>
              </a:ext>
            </a:extLst>
          </p:cNvPr>
          <p:cNvPicPr>
            <a:picLocks noChangeAspect="1"/>
          </p:cNvPicPr>
          <p:nvPr/>
        </p:nvPicPr>
        <p:blipFill>
          <a:blip r:embed="rId3"/>
          <a:stretch>
            <a:fillRect/>
          </a:stretch>
        </p:blipFill>
        <p:spPr>
          <a:xfrm>
            <a:off x="6467903" y="887913"/>
            <a:ext cx="4885897" cy="5082174"/>
          </a:xfrm>
          <a:prstGeom prst="rect">
            <a:avLst/>
          </a:prstGeom>
        </p:spPr>
      </p:pic>
      <p:sp>
        <p:nvSpPr>
          <p:cNvPr id="2" name="Title 1">
            <a:extLst>
              <a:ext uri="{FF2B5EF4-FFF2-40B4-BE49-F238E27FC236}">
                <a16:creationId xmlns:a16="http://schemas.microsoft.com/office/drawing/2014/main" id="{413F6C2C-B9D0-2FA6-600E-2247889F69E7}"/>
              </a:ext>
            </a:extLst>
          </p:cNvPr>
          <p:cNvSpPr>
            <a:spLocks noGrp="1"/>
          </p:cNvSpPr>
          <p:nvPr>
            <p:ph type="title"/>
          </p:nvPr>
        </p:nvSpPr>
        <p:spPr/>
        <p:txBody>
          <a:bodyPr/>
          <a:lstStyle/>
          <a:p>
            <a:r>
              <a:rPr lang="en-US" dirty="0"/>
              <a:t>Fast Fourier Transform method</a:t>
            </a:r>
          </a:p>
        </p:txBody>
      </p:sp>
      <p:pic>
        <p:nvPicPr>
          <p:cNvPr id="5" name="Picture 4">
            <a:extLst>
              <a:ext uri="{FF2B5EF4-FFF2-40B4-BE49-F238E27FC236}">
                <a16:creationId xmlns:a16="http://schemas.microsoft.com/office/drawing/2014/main" id="{C8C1B016-BFF2-6FA5-3F2A-2D539F041986}"/>
              </a:ext>
            </a:extLst>
          </p:cNvPr>
          <p:cNvPicPr>
            <a:picLocks noChangeAspect="1"/>
          </p:cNvPicPr>
          <p:nvPr/>
        </p:nvPicPr>
        <p:blipFill>
          <a:blip r:embed="rId4"/>
          <a:stretch>
            <a:fillRect/>
          </a:stretch>
        </p:blipFill>
        <p:spPr>
          <a:xfrm>
            <a:off x="580153" y="2112128"/>
            <a:ext cx="5143945" cy="3857959"/>
          </a:xfrm>
          <a:prstGeom prst="rect">
            <a:avLst/>
          </a:prstGeom>
        </p:spPr>
      </p:pic>
      <p:sp>
        <p:nvSpPr>
          <p:cNvPr id="6" name="TextBox 5">
            <a:extLst>
              <a:ext uri="{FF2B5EF4-FFF2-40B4-BE49-F238E27FC236}">
                <a16:creationId xmlns:a16="http://schemas.microsoft.com/office/drawing/2014/main" id="{5C4BB51D-1116-0B95-CE47-A9BB673F83C7}"/>
              </a:ext>
            </a:extLst>
          </p:cNvPr>
          <p:cNvSpPr txBox="1"/>
          <p:nvPr/>
        </p:nvSpPr>
        <p:spPr>
          <a:xfrm>
            <a:off x="2057434" y="6031210"/>
            <a:ext cx="2189382" cy="461665"/>
          </a:xfrm>
          <a:prstGeom prst="rect">
            <a:avLst/>
          </a:prstGeom>
          <a:noFill/>
        </p:spPr>
        <p:txBody>
          <a:bodyPr wrap="none" rtlCol="0">
            <a:spAutoFit/>
          </a:bodyPr>
          <a:lstStyle/>
          <a:p>
            <a:r>
              <a:rPr lang="en-US" sz="2400" dirty="0"/>
              <a:t>RGB color space</a:t>
            </a:r>
          </a:p>
        </p:txBody>
      </p:sp>
      <p:sp>
        <p:nvSpPr>
          <p:cNvPr id="7" name="TextBox 6">
            <a:extLst>
              <a:ext uri="{FF2B5EF4-FFF2-40B4-BE49-F238E27FC236}">
                <a16:creationId xmlns:a16="http://schemas.microsoft.com/office/drawing/2014/main" id="{83BD71B0-A899-570F-69B3-260CFD9187A9}"/>
              </a:ext>
            </a:extLst>
          </p:cNvPr>
          <p:cNvSpPr txBox="1"/>
          <p:nvPr/>
        </p:nvSpPr>
        <p:spPr>
          <a:xfrm>
            <a:off x="7816160" y="6031210"/>
            <a:ext cx="2104102" cy="461665"/>
          </a:xfrm>
          <a:prstGeom prst="rect">
            <a:avLst/>
          </a:prstGeom>
          <a:noFill/>
        </p:spPr>
        <p:txBody>
          <a:bodyPr wrap="none" rtlCol="0">
            <a:spAutoFit/>
          </a:bodyPr>
          <a:lstStyle/>
          <a:p>
            <a:r>
              <a:rPr lang="en-US" sz="2400" dirty="0"/>
              <a:t>Lab color space</a:t>
            </a:r>
          </a:p>
        </p:txBody>
      </p:sp>
    </p:spTree>
    <p:extLst>
      <p:ext uri="{BB962C8B-B14F-4D97-AF65-F5344CB8AC3E}">
        <p14:creationId xmlns:p14="http://schemas.microsoft.com/office/powerpoint/2010/main" val="139785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BC741-5009-51D3-98CE-749C1E38F29F}"/>
              </a:ext>
            </a:extLst>
          </p:cNvPr>
          <p:cNvPicPr>
            <a:picLocks noChangeAspect="1"/>
          </p:cNvPicPr>
          <p:nvPr/>
        </p:nvPicPr>
        <p:blipFill>
          <a:blip r:embed="rId3"/>
          <a:stretch>
            <a:fillRect/>
          </a:stretch>
        </p:blipFill>
        <p:spPr>
          <a:xfrm>
            <a:off x="247222" y="2397512"/>
            <a:ext cx="6377208" cy="892809"/>
          </a:xfrm>
          <a:prstGeom prst="rect">
            <a:avLst/>
          </a:prstGeom>
        </p:spPr>
      </p:pic>
      <p:sp>
        <p:nvSpPr>
          <p:cNvPr id="2" name="Title 1">
            <a:extLst>
              <a:ext uri="{FF2B5EF4-FFF2-40B4-BE49-F238E27FC236}">
                <a16:creationId xmlns:a16="http://schemas.microsoft.com/office/drawing/2014/main" id="{B43A2314-A289-8753-504E-BCD4FF57B74D}"/>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720AAC1F-E253-5AA6-541E-E72AF89545B7}"/>
              </a:ext>
            </a:extLst>
          </p:cNvPr>
          <p:cNvSpPr>
            <a:spLocks noGrp="1"/>
          </p:cNvSpPr>
          <p:nvPr>
            <p:ph idx="1"/>
          </p:nvPr>
        </p:nvSpPr>
        <p:spPr>
          <a:xfrm>
            <a:off x="838200" y="1825625"/>
            <a:ext cx="10515600" cy="658495"/>
          </a:xfrm>
        </p:spPr>
        <p:txBody>
          <a:bodyPr/>
          <a:lstStyle/>
          <a:p>
            <a:r>
              <a:rPr lang="en-US" dirty="0"/>
              <a:t>1</a:t>
            </a:r>
            <a:r>
              <a:rPr lang="en-US" baseline="30000" dirty="0"/>
              <a:t>st</a:t>
            </a:r>
            <a:r>
              <a:rPr lang="en-US" dirty="0"/>
              <a:t> RGB to Lab space</a:t>
            </a:r>
          </a:p>
        </p:txBody>
      </p:sp>
      <p:pic>
        <p:nvPicPr>
          <p:cNvPr id="4" name="Picture 3">
            <a:extLst>
              <a:ext uri="{FF2B5EF4-FFF2-40B4-BE49-F238E27FC236}">
                <a16:creationId xmlns:a16="http://schemas.microsoft.com/office/drawing/2014/main" id="{E57FB08A-2D0B-38ED-E2EF-851FC534F030}"/>
              </a:ext>
            </a:extLst>
          </p:cNvPr>
          <p:cNvPicPr>
            <a:picLocks noChangeAspect="1"/>
          </p:cNvPicPr>
          <p:nvPr/>
        </p:nvPicPr>
        <p:blipFill>
          <a:blip r:embed="rId4"/>
          <a:stretch>
            <a:fillRect/>
          </a:stretch>
        </p:blipFill>
        <p:spPr>
          <a:xfrm>
            <a:off x="6033452" y="1690688"/>
            <a:ext cx="5611495" cy="4703513"/>
          </a:xfrm>
          <a:prstGeom prst="rect">
            <a:avLst/>
          </a:prstGeom>
        </p:spPr>
      </p:pic>
      <p:pic>
        <p:nvPicPr>
          <p:cNvPr id="5" name="Picture 4">
            <a:extLst>
              <a:ext uri="{FF2B5EF4-FFF2-40B4-BE49-F238E27FC236}">
                <a16:creationId xmlns:a16="http://schemas.microsoft.com/office/drawing/2014/main" id="{3B4B7E40-837A-F415-82AF-DDD1C85422AD}"/>
              </a:ext>
            </a:extLst>
          </p:cNvPr>
          <p:cNvPicPr>
            <a:picLocks noChangeAspect="1"/>
          </p:cNvPicPr>
          <p:nvPr/>
        </p:nvPicPr>
        <p:blipFill>
          <a:blip r:embed="rId5"/>
          <a:stretch>
            <a:fillRect/>
          </a:stretch>
        </p:blipFill>
        <p:spPr>
          <a:xfrm>
            <a:off x="89852" y="3290321"/>
            <a:ext cx="5943600" cy="3103880"/>
          </a:xfrm>
          <a:prstGeom prst="rect">
            <a:avLst/>
          </a:prstGeom>
        </p:spPr>
      </p:pic>
    </p:spTree>
    <p:extLst>
      <p:ext uri="{BB962C8B-B14F-4D97-AF65-F5344CB8AC3E}">
        <p14:creationId xmlns:p14="http://schemas.microsoft.com/office/powerpoint/2010/main" val="2888235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DE5C-10E1-548B-0B36-ABBAD5A8C80B}"/>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889EE89D-583D-88C8-20D0-A99BF2334941}"/>
              </a:ext>
            </a:extLst>
          </p:cNvPr>
          <p:cNvSpPr>
            <a:spLocks noGrp="1"/>
          </p:cNvSpPr>
          <p:nvPr>
            <p:ph idx="1"/>
          </p:nvPr>
        </p:nvSpPr>
        <p:spPr>
          <a:xfrm>
            <a:off x="838200" y="1825625"/>
            <a:ext cx="4901247" cy="551815"/>
          </a:xfrm>
        </p:spPr>
        <p:txBody>
          <a:bodyPr/>
          <a:lstStyle/>
          <a:p>
            <a:r>
              <a:rPr lang="en-US" dirty="0"/>
              <a:t>Apply FFT 2D to the channel a*</a:t>
            </a:r>
          </a:p>
        </p:txBody>
      </p:sp>
      <p:pic>
        <p:nvPicPr>
          <p:cNvPr id="4" name="Picture 3">
            <a:extLst>
              <a:ext uri="{FF2B5EF4-FFF2-40B4-BE49-F238E27FC236}">
                <a16:creationId xmlns:a16="http://schemas.microsoft.com/office/drawing/2014/main" id="{FDF62DC4-0737-DD11-1096-4FABA6B4EB57}"/>
              </a:ext>
            </a:extLst>
          </p:cNvPr>
          <p:cNvPicPr>
            <a:picLocks noChangeAspect="1"/>
          </p:cNvPicPr>
          <p:nvPr/>
        </p:nvPicPr>
        <p:blipFill>
          <a:blip r:embed="rId2"/>
          <a:stretch>
            <a:fillRect/>
          </a:stretch>
        </p:blipFill>
        <p:spPr>
          <a:xfrm>
            <a:off x="5739447" y="1667351"/>
            <a:ext cx="5925185" cy="4667885"/>
          </a:xfrm>
          <a:prstGeom prst="rect">
            <a:avLst/>
          </a:prstGeom>
        </p:spPr>
      </p:pic>
      <p:sp>
        <p:nvSpPr>
          <p:cNvPr id="7" name="TextBox 6">
            <a:extLst>
              <a:ext uri="{FF2B5EF4-FFF2-40B4-BE49-F238E27FC236}">
                <a16:creationId xmlns:a16="http://schemas.microsoft.com/office/drawing/2014/main" id="{EE552A9D-8463-B078-4578-8A13A5603401}"/>
              </a:ext>
            </a:extLst>
          </p:cNvPr>
          <p:cNvSpPr txBox="1"/>
          <p:nvPr/>
        </p:nvSpPr>
        <p:spPr>
          <a:xfrm>
            <a:off x="527368" y="2571222"/>
            <a:ext cx="5212079" cy="2860142"/>
          </a:xfrm>
          <a:prstGeom prst="rect">
            <a:avLst/>
          </a:prstGeom>
          <a:noFill/>
        </p:spPr>
        <p:txBody>
          <a:bodyPr wrap="square">
            <a:spAutoFit/>
          </a:bodyPr>
          <a:lstStyle/>
          <a:p>
            <a:pPr marL="0" marR="0">
              <a:lnSpc>
                <a:spcPct val="107000"/>
              </a:lnSpc>
              <a:spcAft>
                <a:spcPts val="800"/>
              </a:spcAft>
            </a:pP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Apply 2D FFT to a* channel</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fft2(a);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Compute FFT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fftshift</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Shift zero-frequency component to center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magnitudeA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abs(</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Magnitude spectrum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phaseA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angle(</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Phase spectrum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9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6A904-395D-97D1-3976-F0BF8361F2F9}"/>
              </a:ext>
            </a:extLst>
          </p:cNvPr>
          <p:cNvSpPr>
            <a:spLocks noGrp="1"/>
          </p:cNvSpPr>
          <p:nvPr>
            <p:ph type="title"/>
          </p:nvPr>
        </p:nvSpPr>
        <p:spPr>
          <a:xfrm>
            <a:off x="640080" y="329184"/>
            <a:ext cx="6894576" cy="1783080"/>
          </a:xfrm>
        </p:spPr>
        <p:txBody>
          <a:bodyPr anchor="b">
            <a:normAutofit/>
          </a:bodyPr>
          <a:lstStyle/>
          <a:p>
            <a:r>
              <a:rPr lang="en-US" sz="5400"/>
              <a:t>Result of the FFT method</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2BA0C7-4F1A-4C09-6092-81256E363D83}"/>
              </a:ext>
            </a:extLst>
          </p:cNvPr>
          <p:cNvSpPr>
            <a:spLocks noGrp="1"/>
          </p:cNvSpPr>
          <p:nvPr>
            <p:ph idx="1"/>
          </p:nvPr>
        </p:nvSpPr>
        <p:spPr>
          <a:xfrm>
            <a:off x="640080" y="2706624"/>
            <a:ext cx="6894576" cy="3483864"/>
          </a:xfrm>
        </p:spPr>
        <p:txBody>
          <a:bodyPr>
            <a:normAutofit/>
          </a:bodyPr>
          <a:lstStyle/>
          <a:p>
            <a:r>
              <a:rPr lang="en-US" sz="1700"/>
              <a:t>Implement the image</a:t>
            </a: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 Embed the hidden message into the next-to-center region</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for i = 1:embedSizeRows</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    for j = 1:embedSizeCols</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        magnitudeA(startRow + i - 1, startCol + j - 1) = ...</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            magnitudeA(startRow + i - 1, startCol + j - 1) + hiddenMessageResized(i, j);</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    end</a:t>
            </a: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spcBef>
                <a:spcPts val="0"/>
              </a:spcBef>
              <a:buNone/>
            </a:pPr>
            <a:r>
              <a:rPr lang="en-US" sz="1700" kern="0">
                <a:effectLst/>
                <a:latin typeface="Consolas" panose="020B0609020204030204" pitchFamily="49" charset="0"/>
                <a:ea typeface="Times New Roman" panose="02020603050405020304" pitchFamily="18" charset="0"/>
                <a:cs typeface="Times New Roman" panose="02020603050405020304" pitchFamily="18" charset="0"/>
              </a:rPr>
              <a:t>end</a:t>
            </a:r>
            <a:endParaRPr lang="en-US" sz="1700"/>
          </a:p>
        </p:txBody>
      </p:sp>
      <p:pic>
        <p:nvPicPr>
          <p:cNvPr id="5" name="Picture 4">
            <a:extLst>
              <a:ext uri="{FF2B5EF4-FFF2-40B4-BE49-F238E27FC236}">
                <a16:creationId xmlns:a16="http://schemas.microsoft.com/office/drawing/2014/main" id="{08C42FAA-5246-D41D-C9B0-BC52672893B9}"/>
              </a:ext>
            </a:extLst>
          </p:cNvPr>
          <p:cNvPicPr>
            <a:picLocks noChangeAspect="1"/>
          </p:cNvPicPr>
          <p:nvPr/>
        </p:nvPicPr>
        <p:blipFill>
          <a:blip r:embed="rId3"/>
          <a:stretch>
            <a:fillRect/>
          </a:stretch>
        </p:blipFill>
        <p:spPr>
          <a:xfrm>
            <a:off x="7863840" y="513748"/>
            <a:ext cx="4014216" cy="3060839"/>
          </a:xfrm>
          <a:prstGeom prst="rect">
            <a:avLst/>
          </a:prstGeom>
        </p:spPr>
      </p:pic>
      <p:pic>
        <p:nvPicPr>
          <p:cNvPr id="7" name="Picture 6">
            <a:extLst>
              <a:ext uri="{FF2B5EF4-FFF2-40B4-BE49-F238E27FC236}">
                <a16:creationId xmlns:a16="http://schemas.microsoft.com/office/drawing/2014/main" id="{2B14A685-B9FA-D922-9025-73562B57DF86}"/>
              </a:ext>
            </a:extLst>
          </p:cNvPr>
          <p:cNvPicPr>
            <a:picLocks noChangeAspect="1"/>
          </p:cNvPicPr>
          <p:nvPr/>
        </p:nvPicPr>
        <p:blipFill>
          <a:blip r:embed="rId4"/>
          <a:stretch>
            <a:fillRect/>
          </a:stretch>
        </p:blipFill>
        <p:spPr>
          <a:xfrm>
            <a:off x="7863840" y="4469978"/>
            <a:ext cx="3995928" cy="1394701"/>
          </a:xfrm>
          <a:prstGeom prst="rect">
            <a:avLst/>
          </a:prstGeom>
        </p:spPr>
      </p:pic>
    </p:spTree>
    <p:extLst>
      <p:ext uri="{BB962C8B-B14F-4D97-AF65-F5344CB8AC3E}">
        <p14:creationId xmlns:p14="http://schemas.microsoft.com/office/powerpoint/2010/main" val="3160345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29B19-067B-62EE-B828-8F4DAD298C7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Result of the FFT method</a:t>
            </a:r>
          </a:p>
        </p:txBody>
      </p:sp>
      <p:sp>
        <p:nvSpPr>
          <p:cNvPr id="3" name="Content Placeholder 2">
            <a:extLst>
              <a:ext uri="{FF2B5EF4-FFF2-40B4-BE49-F238E27FC236}">
                <a16:creationId xmlns:a16="http://schemas.microsoft.com/office/drawing/2014/main" id="{62426A6C-26E1-233F-ED70-FC200B03B6F9}"/>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4</a:t>
            </a:r>
            <a:r>
              <a:rPr lang="en-US" sz="2400" kern="1200" baseline="30000">
                <a:solidFill>
                  <a:schemeClr val="tx1"/>
                </a:solidFill>
                <a:latin typeface="+mn-lt"/>
                <a:ea typeface="+mn-ea"/>
                <a:cs typeface="+mn-cs"/>
              </a:rPr>
              <a:t>th</a:t>
            </a:r>
            <a:r>
              <a:rPr lang="en-US" sz="2400" kern="1200">
                <a:solidFill>
                  <a:schemeClr val="tx1"/>
                </a:solidFill>
                <a:latin typeface="+mn-lt"/>
                <a:ea typeface="+mn-ea"/>
                <a:cs typeface="+mn-cs"/>
              </a:rPr>
              <a:t> Apply the IFFT and Lab to RGB space </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512322-7071-E2E9-8848-FBA0AC0554D1}"/>
              </a:ext>
            </a:extLst>
          </p:cNvPr>
          <p:cNvPicPr>
            <a:picLocks noChangeAspect="1"/>
          </p:cNvPicPr>
          <p:nvPr/>
        </p:nvPicPr>
        <p:blipFill>
          <a:blip r:embed="rId2"/>
          <a:stretch>
            <a:fillRect/>
          </a:stretch>
        </p:blipFill>
        <p:spPr>
          <a:xfrm>
            <a:off x="6214891" y="640080"/>
            <a:ext cx="4093425" cy="5550408"/>
          </a:xfrm>
          <a:prstGeom prst="rect">
            <a:avLst/>
          </a:prstGeom>
        </p:spPr>
      </p:pic>
    </p:spTree>
    <p:extLst>
      <p:ext uri="{BB962C8B-B14F-4D97-AF65-F5344CB8AC3E}">
        <p14:creationId xmlns:p14="http://schemas.microsoft.com/office/powerpoint/2010/main" val="408751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B336E1-DF32-42A5-584D-ED92EFEA5DF1}"/>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Result of the FFT method</a:t>
            </a:r>
          </a:p>
        </p:txBody>
      </p:sp>
      <p:pic>
        <p:nvPicPr>
          <p:cNvPr id="5" name="Picture 4">
            <a:extLst>
              <a:ext uri="{FF2B5EF4-FFF2-40B4-BE49-F238E27FC236}">
                <a16:creationId xmlns:a16="http://schemas.microsoft.com/office/drawing/2014/main" id="{5EB8FE8F-78EF-89BA-ECF9-453D94E51BE3}"/>
              </a:ext>
            </a:extLst>
          </p:cNvPr>
          <p:cNvPicPr>
            <a:picLocks noChangeAspect="1"/>
          </p:cNvPicPr>
          <p:nvPr/>
        </p:nvPicPr>
        <p:blipFill>
          <a:blip r:embed="rId2"/>
          <a:stretch>
            <a:fillRect/>
          </a:stretch>
        </p:blipFill>
        <p:spPr>
          <a:xfrm>
            <a:off x="546008" y="2365285"/>
            <a:ext cx="5098713" cy="3938756"/>
          </a:xfrm>
          <a:prstGeom prst="rect">
            <a:avLst/>
          </a:prstGeom>
        </p:spPr>
      </p:pic>
      <p:pic>
        <p:nvPicPr>
          <p:cNvPr id="7" name="Picture 6">
            <a:extLst>
              <a:ext uri="{FF2B5EF4-FFF2-40B4-BE49-F238E27FC236}">
                <a16:creationId xmlns:a16="http://schemas.microsoft.com/office/drawing/2014/main" id="{4D9B6383-31B3-B347-5AD6-108FB4DC2E1F}"/>
              </a:ext>
            </a:extLst>
          </p:cNvPr>
          <p:cNvPicPr>
            <a:picLocks noChangeAspect="1"/>
          </p:cNvPicPr>
          <p:nvPr/>
        </p:nvPicPr>
        <p:blipFill>
          <a:blip r:embed="rId3"/>
          <a:stretch>
            <a:fillRect/>
          </a:stretch>
        </p:blipFill>
        <p:spPr>
          <a:xfrm>
            <a:off x="6182505" y="3147155"/>
            <a:ext cx="5828261" cy="2375016"/>
          </a:xfrm>
          <a:prstGeom prst="rect">
            <a:avLst/>
          </a:prstGeom>
        </p:spPr>
      </p:pic>
    </p:spTree>
    <p:extLst>
      <p:ext uri="{BB962C8B-B14F-4D97-AF65-F5344CB8AC3E}">
        <p14:creationId xmlns:p14="http://schemas.microsoft.com/office/powerpoint/2010/main" val="3853537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62C2A-AE80-A0A5-774A-387283671C1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Result of the FFT method</a:t>
            </a:r>
          </a:p>
        </p:txBody>
      </p:sp>
      <p:graphicFrame>
        <p:nvGraphicFramePr>
          <p:cNvPr id="12" name="Content Placeholder 2">
            <a:extLst>
              <a:ext uri="{FF2B5EF4-FFF2-40B4-BE49-F238E27FC236}">
                <a16:creationId xmlns:a16="http://schemas.microsoft.com/office/drawing/2014/main" id="{D2C65A10-108A-29D2-4001-F44FF5B53FFD}"/>
              </a:ext>
            </a:extLst>
          </p:cNvPr>
          <p:cNvGraphicFramePr>
            <a:graphicFrameLocks noGrp="1"/>
          </p:cNvGraphicFramePr>
          <p:nvPr>
            <p:ph idx="1"/>
            <p:extLst>
              <p:ext uri="{D42A27DB-BD31-4B8C-83A1-F6EECF244321}">
                <p14:modId xmlns:p14="http://schemas.microsoft.com/office/powerpoint/2010/main" val="400592548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4002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9668D-8A15-498B-EB20-5FBF62303EB2}"/>
              </a:ext>
            </a:extLst>
          </p:cNvPr>
          <p:cNvSpPr>
            <a:spLocks noGrp="1"/>
          </p:cNvSpPr>
          <p:nvPr>
            <p:ph type="title"/>
          </p:nvPr>
        </p:nvSpPr>
        <p:spPr>
          <a:xfrm>
            <a:off x="1043631" y="809898"/>
            <a:ext cx="10173010" cy="1554480"/>
          </a:xfrm>
        </p:spPr>
        <p:txBody>
          <a:bodyPr anchor="ctr">
            <a:normAutofit/>
          </a:bodyPr>
          <a:lstStyle/>
          <a:p>
            <a:r>
              <a:rPr lang="en-US" sz="4800"/>
              <a:t>Conclusion</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A5FDF6-BD3D-ED94-AB53-872703344009}"/>
              </a:ext>
            </a:extLst>
          </p:cNvPr>
          <p:cNvGraphicFramePr>
            <a:graphicFrameLocks noGrp="1"/>
          </p:cNvGraphicFramePr>
          <p:nvPr>
            <p:ph idx="1"/>
            <p:extLst>
              <p:ext uri="{D42A27DB-BD31-4B8C-83A1-F6EECF244321}">
                <p14:modId xmlns:p14="http://schemas.microsoft.com/office/powerpoint/2010/main" val="1383790349"/>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85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D671-91D4-47FD-D44F-6E7922020C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90E14B3-1DB3-E319-BEEE-A6F88DD5916A}"/>
              </a:ext>
            </a:extLst>
          </p:cNvPr>
          <p:cNvSpPr>
            <a:spLocks noGrp="1"/>
          </p:cNvSpPr>
          <p:nvPr>
            <p:ph idx="1"/>
          </p:nvPr>
        </p:nvSpPr>
        <p:spPr/>
        <p:txBody>
          <a:bodyPr/>
          <a:lstStyle/>
          <a:p>
            <a:pPr marL="514350" indent="-514350">
              <a:buFont typeface="+mj-lt"/>
              <a:buAutoNum type="arabicPeriod"/>
            </a:pPr>
            <a:r>
              <a:rPr lang="en-US" dirty="0">
                <a:hlinkClick r:id="rId2"/>
              </a:rPr>
              <a:t>https://www.researchgate.net/publication/357715100_Comprehensive_Survey_of_Multimedia_Steganalysis_Techniques_Evaluations_and_Trends_in_Future_Research</a:t>
            </a:r>
            <a:endParaRPr lang="en-US" dirty="0"/>
          </a:p>
          <a:p>
            <a:pPr marL="514350" indent="-514350">
              <a:buFont typeface="+mj-lt"/>
              <a:buAutoNum type="arabicPeriod"/>
            </a:pPr>
            <a:r>
              <a:rPr lang="en-US" dirty="0"/>
              <a:t>DSP Lecture from Vietnamese German University, 2021, EEIT</a:t>
            </a:r>
          </a:p>
          <a:p>
            <a:pPr marL="514350" indent="-514350">
              <a:buFont typeface="+mj-lt"/>
              <a:buAutoNum type="arabicPeriod"/>
            </a:pPr>
            <a:r>
              <a:rPr lang="en-US" dirty="0"/>
              <a:t>Real-time signal processing from Karlsruhe University of Applied science, 2024, SST</a:t>
            </a:r>
          </a:p>
          <a:p>
            <a:pPr marL="514350" indent="-514350">
              <a:buFont typeface="+mj-lt"/>
              <a:buAutoNum type="arabicPeriod"/>
            </a:pPr>
            <a:r>
              <a:rPr lang="en-US" dirty="0">
                <a:hlinkClick r:id="rId3"/>
              </a:rPr>
              <a:t>https://youtu.be/spUNpyF58BY?si=SAfSHHq7Rs2Qu1Uc</a:t>
            </a: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393467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11BE5-9310-9CEC-0C0C-F4742AF14C23}"/>
              </a:ext>
            </a:extLst>
          </p:cNvPr>
          <p:cNvSpPr>
            <a:spLocks noGrp="1"/>
          </p:cNvSpPr>
          <p:nvPr>
            <p:ph type="title"/>
          </p:nvPr>
        </p:nvSpPr>
        <p:spPr>
          <a:xfrm>
            <a:off x="1524000" y="1293338"/>
            <a:ext cx="9144000" cy="3274592"/>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 for listenning</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70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FDE5FF-5F88-00C0-6E6D-057635027312}"/>
              </a:ext>
            </a:extLst>
          </p:cNvPr>
          <p:cNvPicPr>
            <a:picLocks noChangeAspect="1"/>
          </p:cNvPicPr>
          <p:nvPr/>
        </p:nvPicPr>
        <p:blipFill>
          <a:blip r:embed="rId2">
            <a:duotone>
              <a:schemeClr val="bg2">
                <a:shade val="45000"/>
                <a:satMod val="135000"/>
              </a:schemeClr>
              <a:prstClr val="white"/>
            </a:duotone>
          </a:blip>
          <a:srcRect t="31820" r="9085" b="-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830C6-6F08-4516-9C27-490D6BC2E122}"/>
              </a:ext>
            </a:extLst>
          </p:cNvPr>
          <p:cNvSpPr>
            <a:spLocks noGrp="1"/>
          </p:cNvSpPr>
          <p:nvPr>
            <p:ph type="title"/>
          </p:nvPr>
        </p:nvSpPr>
        <p:spPr>
          <a:xfrm>
            <a:off x="838200" y="365125"/>
            <a:ext cx="10515600" cy="1325563"/>
          </a:xfrm>
        </p:spPr>
        <p:txBody>
          <a:bodyPr>
            <a:normAutofit/>
          </a:bodyPr>
          <a:lstStyle/>
          <a:p>
            <a:r>
              <a:rPr lang="en-US" b="1" i="1" u="sng" dirty="0"/>
              <a:t>The aim of this project:</a:t>
            </a:r>
          </a:p>
        </p:txBody>
      </p:sp>
      <p:graphicFrame>
        <p:nvGraphicFramePr>
          <p:cNvPr id="23" name="Content Placeholder 2">
            <a:extLst>
              <a:ext uri="{FF2B5EF4-FFF2-40B4-BE49-F238E27FC236}">
                <a16:creationId xmlns:a16="http://schemas.microsoft.com/office/drawing/2014/main" id="{1459EAAC-84C1-71B2-D766-898E973C12AE}"/>
              </a:ext>
            </a:extLst>
          </p:cNvPr>
          <p:cNvGraphicFramePr>
            <a:graphicFrameLocks noGrp="1"/>
          </p:cNvGraphicFramePr>
          <p:nvPr>
            <p:ph idx="1"/>
            <p:extLst>
              <p:ext uri="{D42A27DB-BD31-4B8C-83A1-F6EECF244321}">
                <p14:modId xmlns:p14="http://schemas.microsoft.com/office/powerpoint/2010/main" val="29354169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8044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6A0A-9BC0-0378-EDA7-DF55E552E63D}"/>
              </a:ext>
            </a:extLst>
          </p:cNvPr>
          <p:cNvSpPr>
            <a:spLocks noGrp="1"/>
          </p:cNvSpPr>
          <p:nvPr>
            <p:ph type="title"/>
          </p:nvPr>
        </p:nvSpPr>
        <p:spPr>
          <a:xfrm>
            <a:off x="838200" y="2766218"/>
            <a:ext cx="10515600" cy="1325563"/>
          </a:xfrm>
        </p:spPr>
        <p:txBody>
          <a:bodyPr/>
          <a:lstStyle/>
          <a:p>
            <a:r>
              <a:rPr lang="en-US" dirty="0"/>
              <a:t>PV fault analysis - detection</a:t>
            </a:r>
          </a:p>
        </p:txBody>
      </p:sp>
    </p:spTree>
    <p:extLst>
      <p:ext uri="{BB962C8B-B14F-4D97-AF65-F5344CB8AC3E}">
        <p14:creationId xmlns:p14="http://schemas.microsoft.com/office/powerpoint/2010/main" val="1983453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27A7-4B32-D1C3-8064-1DF86541CF0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C698251-E65C-EB16-7B0C-6A9D34DC972A}"/>
              </a:ext>
            </a:extLst>
          </p:cNvPr>
          <p:cNvSpPr>
            <a:spLocks noGrp="1"/>
          </p:cNvSpPr>
          <p:nvPr>
            <p:ph idx="1"/>
          </p:nvPr>
        </p:nvSpPr>
        <p:spPr/>
        <p:txBody>
          <a:bodyPr/>
          <a:lstStyle/>
          <a:p>
            <a:r>
              <a:rPr lang="en-US" dirty="0"/>
              <a:t>PV systems are prone to faults such as open circuit, short circuit, and partial shading.</a:t>
            </a:r>
          </a:p>
          <a:p>
            <a:r>
              <a:rPr lang="en-US" dirty="0"/>
              <a:t>Fault detection improves reliability and efficiency.</a:t>
            </a:r>
          </a:p>
          <a:p>
            <a:r>
              <a:rPr lang="en-US" dirty="0"/>
              <a:t>Focus: Digital signal processing techniques for fault detection.</a:t>
            </a:r>
          </a:p>
          <a:p>
            <a:endParaRPr lang="en-US" dirty="0"/>
          </a:p>
        </p:txBody>
      </p:sp>
    </p:spTree>
    <p:extLst>
      <p:ext uri="{BB962C8B-B14F-4D97-AF65-F5344CB8AC3E}">
        <p14:creationId xmlns:p14="http://schemas.microsoft.com/office/powerpoint/2010/main" val="3132684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196A-2A92-5A7F-D855-11AB962E2A4A}"/>
              </a:ext>
            </a:extLst>
          </p:cNvPr>
          <p:cNvSpPr>
            <a:spLocks noGrp="1"/>
          </p:cNvSpPr>
          <p:nvPr>
            <p:ph type="title"/>
          </p:nvPr>
        </p:nvSpPr>
        <p:spPr>
          <a:xfrm>
            <a:off x="503588" y="1247052"/>
            <a:ext cx="3619111" cy="1325563"/>
          </a:xfrm>
        </p:spPr>
        <p:txBody>
          <a:bodyPr/>
          <a:lstStyle/>
          <a:p>
            <a:r>
              <a:rPr lang="en-US" dirty="0"/>
              <a:t>PV signal</a:t>
            </a:r>
          </a:p>
        </p:txBody>
      </p:sp>
      <p:pic>
        <p:nvPicPr>
          <p:cNvPr id="4" name="Picture 3">
            <a:extLst>
              <a:ext uri="{FF2B5EF4-FFF2-40B4-BE49-F238E27FC236}">
                <a16:creationId xmlns:a16="http://schemas.microsoft.com/office/drawing/2014/main" id="{951B92DB-3FC8-0C6F-B373-A21F8E00E69A}"/>
              </a:ext>
            </a:extLst>
          </p:cNvPr>
          <p:cNvPicPr>
            <a:picLocks noChangeAspect="1"/>
          </p:cNvPicPr>
          <p:nvPr/>
        </p:nvPicPr>
        <p:blipFill>
          <a:blip r:embed="rId3"/>
          <a:stretch>
            <a:fillRect/>
          </a:stretch>
        </p:blipFill>
        <p:spPr>
          <a:xfrm>
            <a:off x="1006109" y="3950708"/>
            <a:ext cx="10682303" cy="2542167"/>
          </a:xfrm>
          <a:prstGeom prst="rect">
            <a:avLst/>
          </a:prstGeom>
        </p:spPr>
      </p:pic>
      <p:pic>
        <p:nvPicPr>
          <p:cNvPr id="5" name="Picture 4">
            <a:extLst>
              <a:ext uri="{FF2B5EF4-FFF2-40B4-BE49-F238E27FC236}">
                <a16:creationId xmlns:a16="http://schemas.microsoft.com/office/drawing/2014/main" id="{AE41516B-CDAD-8BA5-C8CF-77E3F74BA3A6}"/>
              </a:ext>
            </a:extLst>
          </p:cNvPr>
          <p:cNvPicPr>
            <a:picLocks noChangeAspect="1"/>
          </p:cNvPicPr>
          <p:nvPr/>
        </p:nvPicPr>
        <p:blipFill>
          <a:blip r:embed="rId4"/>
          <a:stretch>
            <a:fillRect/>
          </a:stretch>
        </p:blipFill>
        <p:spPr>
          <a:xfrm>
            <a:off x="4122699" y="-11886"/>
            <a:ext cx="7565713" cy="3843440"/>
          </a:xfrm>
          <a:prstGeom prst="rect">
            <a:avLst/>
          </a:prstGeom>
        </p:spPr>
      </p:pic>
    </p:spTree>
    <p:extLst>
      <p:ext uri="{BB962C8B-B14F-4D97-AF65-F5344CB8AC3E}">
        <p14:creationId xmlns:p14="http://schemas.microsoft.com/office/powerpoint/2010/main" val="211448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AA1B-8D35-13FD-EB29-9D30F43FC1E7}"/>
              </a:ext>
            </a:extLst>
          </p:cNvPr>
          <p:cNvSpPr>
            <a:spLocks noGrp="1"/>
          </p:cNvSpPr>
          <p:nvPr>
            <p:ph type="title"/>
          </p:nvPr>
        </p:nvSpPr>
        <p:spPr/>
        <p:txBody>
          <a:bodyPr/>
          <a:lstStyle/>
          <a:p>
            <a:r>
              <a:rPr lang="en-US" dirty="0"/>
              <a:t>Type of fault</a:t>
            </a:r>
          </a:p>
        </p:txBody>
      </p:sp>
      <p:sp>
        <p:nvSpPr>
          <p:cNvPr id="3" name="Content Placeholder 2">
            <a:extLst>
              <a:ext uri="{FF2B5EF4-FFF2-40B4-BE49-F238E27FC236}">
                <a16:creationId xmlns:a16="http://schemas.microsoft.com/office/drawing/2014/main" id="{247F4429-7696-D9AB-5A08-69339FFD395F}"/>
              </a:ext>
            </a:extLst>
          </p:cNvPr>
          <p:cNvSpPr>
            <a:spLocks noGrp="1"/>
          </p:cNvSpPr>
          <p:nvPr>
            <p:ph idx="1"/>
          </p:nvPr>
        </p:nvSpPr>
        <p:spPr/>
        <p:txBody>
          <a:bodyPr/>
          <a:lstStyle/>
          <a:p>
            <a:r>
              <a:rPr lang="en-US" sz="3600" dirty="0"/>
              <a:t>Open Circuit:</a:t>
            </a:r>
          </a:p>
          <a:p>
            <a:pPr lvl="1"/>
            <a:r>
              <a:rPr lang="en-US" sz="3200" dirty="0"/>
              <a:t>Caused by loose connections or environmental issues.</a:t>
            </a:r>
          </a:p>
          <a:p>
            <a:r>
              <a:rPr lang="en-US" sz="3600" dirty="0"/>
              <a:t>Short Circuit:</a:t>
            </a:r>
          </a:p>
          <a:p>
            <a:pPr lvl="1"/>
            <a:r>
              <a:rPr lang="en-US" sz="3200" dirty="0"/>
              <a:t>Leads to large fault currents, reducing performance.</a:t>
            </a:r>
          </a:p>
          <a:p>
            <a:r>
              <a:rPr lang="en-US" sz="3600" dirty="0"/>
              <a:t>Partial Shading:</a:t>
            </a:r>
          </a:p>
          <a:p>
            <a:pPr lvl="1"/>
            <a:r>
              <a:rPr lang="en-US" sz="3200" dirty="0"/>
              <a:t>Results from dirt, debris, or shadows, creating hotspots.</a:t>
            </a:r>
          </a:p>
          <a:p>
            <a:endParaRPr lang="en-US" dirty="0"/>
          </a:p>
        </p:txBody>
      </p:sp>
    </p:spTree>
    <p:extLst>
      <p:ext uri="{BB962C8B-B14F-4D97-AF65-F5344CB8AC3E}">
        <p14:creationId xmlns:p14="http://schemas.microsoft.com/office/powerpoint/2010/main" val="247109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45D4-EE46-8FA2-4253-DF89280B2527}"/>
              </a:ext>
            </a:extLst>
          </p:cNvPr>
          <p:cNvSpPr>
            <a:spLocks noGrp="1"/>
          </p:cNvSpPr>
          <p:nvPr>
            <p:ph type="title"/>
          </p:nvPr>
        </p:nvSpPr>
        <p:spPr>
          <a:xfrm>
            <a:off x="1981200" y="1261"/>
            <a:ext cx="8229600" cy="1143000"/>
          </a:xfrm>
        </p:spPr>
        <p:txBody>
          <a:bodyPr/>
          <a:lstStyle/>
          <a:p>
            <a:r>
              <a:rPr lang="en-US" dirty="0"/>
              <a:t>PV signal – voltage</a:t>
            </a:r>
          </a:p>
        </p:txBody>
      </p:sp>
      <p:pic>
        <p:nvPicPr>
          <p:cNvPr id="5" name="Picture 4">
            <a:extLst>
              <a:ext uri="{FF2B5EF4-FFF2-40B4-BE49-F238E27FC236}">
                <a16:creationId xmlns:a16="http://schemas.microsoft.com/office/drawing/2014/main" id="{D674021B-4FC3-0439-1E52-4E14D2A63A79}"/>
              </a:ext>
            </a:extLst>
          </p:cNvPr>
          <p:cNvPicPr>
            <a:picLocks noChangeAspect="1"/>
          </p:cNvPicPr>
          <p:nvPr/>
        </p:nvPicPr>
        <p:blipFill>
          <a:blip r:embed="rId3"/>
          <a:stretch>
            <a:fillRect/>
          </a:stretch>
        </p:blipFill>
        <p:spPr>
          <a:xfrm>
            <a:off x="1524000" y="1080479"/>
            <a:ext cx="9144000" cy="1686560"/>
          </a:xfrm>
          <a:prstGeom prst="rect">
            <a:avLst/>
          </a:prstGeom>
        </p:spPr>
      </p:pic>
      <p:sp>
        <p:nvSpPr>
          <p:cNvPr id="6" name="TextBox 5">
            <a:extLst>
              <a:ext uri="{FF2B5EF4-FFF2-40B4-BE49-F238E27FC236}">
                <a16:creationId xmlns:a16="http://schemas.microsoft.com/office/drawing/2014/main" id="{14D91884-795F-5D8F-92F5-E1220FDB94A6}"/>
              </a:ext>
            </a:extLst>
          </p:cNvPr>
          <p:cNvSpPr txBox="1"/>
          <p:nvPr/>
        </p:nvSpPr>
        <p:spPr>
          <a:xfrm>
            <a:off x="2051901" y="978696"/>
            <a:ext cx="3054285" cy="369332"/>
          </a:xfrm>
          <a:prstGeom prst="rect">
            <a:avLst/>
          </a:prstGeom>
          <a:noFill/>
        </p:spPr>
        <p:txBody>
          <a:bodyPr wrap="square" rtlCol="0">
            <a:spAutoFit/>
          </a:bodyPr>
          <a:lstStyle/>
          <a:p>
            <a:r>
              <a:rPr lang="en-US" dirty="0"/>
              <a:t>Normal Condition</a:t>
            </a:r>
          </a:p>
        </p:txBody>
      </p:sp>
      <p:sp>
        <p:nvSpPr>
          <p:cNvPr id="7" name="TextBox 6">
            <a:extLst>
              <a:ext uri="{FF2B5EF4-FFF2-40B4-BE49-F238E27FC236}">
                <a16:creationId xmlns:a16="http://schemas.microsoft.com/office/drawing/2014/main" id="{8B7FDE64-3803-A44F-866C-8C5AF4DE8980}"/>
              </a:ext>
            </a:extLst>
          </p:cNvPr>
          <p:cNvSpPr txBox="1"/>
          <p:nvPr/>
        </p:nvSpPr>
        <p:spPr>
          <a:xfrm>
            <a:off x="2051901" y="2792486"/>
            <a:ext cx="2545237" cy="369332"/>
          </a:xfrm>
          <a:prstGeom prst="rect">
            <a:avLst/>
          </a:prstGeom>
          <a:noFill/>
        </p:spPr>
        <p:txBody>
          <a:bodyPr wrap="square" rtlCol="0">
            <a:spAutoFit/>
          </a:bodyPr>
          <a:lstStyle/>
          <a:p>
            <a:r>
              <a:rPr lang="en-US" dirty="0"/>
              <a:t>Short-circuit condition</a:t>
            </a:r>
          </a:p>
        </p:txBody>
      </p:sp>
      <p:pic>
        <p:nvPicPr>
          <p:cNvPr id="11" name="Picture 10">
            <a:extLst>
              <a:ext uri="{FF2B5EF4-FFF2-40B4-BE49-F238E27FC236}">
                <a16:creationId xmlns:a16="http://schemas.microsoft.com/office/drawing/2014/main" id="{2E6A8859-2148-56E9-F0B8-95D58B1D0EC7}"/>
              </a:ext>
            </a:extLst>
          </p:cNvPr>
          <p:cNvPicPr>
            <a:picLocks noChangeAspect="1"/>
          </p:cNvPicPr>
          <p:nvPr/>
        </p:nvPicPr>
        <p:blipFill>
          <a:blip r:embed="rId4"/>
          <a:stretch>
            <a:fillRect/>
          </a:stretch>
        </p:blipFill>
        <p:spPr>
          <a:xfrm>
            <a:off x="1524000" y="3105595"/>
            <a:ext cx="9144000" cy="1615218"/>
          </a:xfrm>
          <a:prstGeom prst="rect">
            <a:avLst/>
          </a:prstGeom>
        </p:spPr>
      </p:pic>
      <p:sp>
        <p:nvSpPr>
          <p:cNvPr id="12" name="TextBox 11">
            <a:extLst>
              <a:ext uri="{FF2B5EF4-FFF2-40B4-BE49-F238E27FC236}">
                <a16:creationId xmlns:a16="http://schemas.microsoft.com/office/drawing/2014/main" id="{1E54C72F-F916-B094-EB4D-197698958E0C}"/>
              </a:ext>
            </a:extLst>
          </p:cNvPr>
          <p:cNvSpPr txBox="1"/>
          <p:nvPr/>
        </p:nvSpPr>
        <p:spPr>
          <a:xfrm>
            <a:off x="2306424" y="4663278"/>
            <a:ext cx="2545237" cy="369332"/>
          </a:xfrm>
          <a:prstGeom prst="rect">
            <a:avLst/>
          </a:prstGeom>
          <a:noFill/>
        </p:spPr>
        <p:txBody>
          <a:bodyPr wrap="square" rtlCol="0">
            <a:spAutoFit/>
          </a:bodyPr>
          <a:lstStyle/>
          <a:p>
            <a:r>
              <a:rPr lang="en-US" dirty="0"/>
              <a:t>Partial-shading condition</a:t>
            </a:r>
          </a:p>
        </p:txBody>
      </p:sp>
      <p:pic>
        <p:nvPicPr>
          <p:cNvPr id="14" name="Picture 13">
            <a:extLst>
              <a:ext uri="{FF2B5EF4-FFF2-40B4-BE49-F238E27FC236}">
                <a16:creationId xmlns:a16="http://schemas.microsoft.com/office/drawing/2014/main" id="{6E328160-FCA3-4671-9EA3-AA86976756EA}"/>
              </a:ext>
            </a:extLst>
          </p:cNvPr>
          <p:cNvPicPr>
            <a:picLocks noChangeAspect="1"/>
          </p:cNvPicPr>
          <p:nvPr/>
        </p:nvPicPr>
        <p:blipFill>
          <a:blip r:embed="rId5"/>
          <a:stretch>
            <a:fillRect/>
          </a:stretch>
        </p:blipFill>
        <p:spPr>
          <a:xfrm>
            <a:off x="1524000" y="4982455"/>
            <a:ext cx="9144000" cy="1640179"/>
          </a:xfrm>
          <a:prstGeom prst="rect">
            <a:avLst/>
          </a:prstGeom>
        </p:spPr>
      </p:pic>
    </p:spTree>
    <p:extLst>
      <p:ext uri="{BB962C8B-B14F-4D97-AF65-F5344CB8AC3E}">
        <p14:creationId xmlns:p14="http://schemas.microsoft.com/office/powerpoint/2010/main" val="1688418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D188-A808-AE6E-58F7-E140CF160D6C}"/>
              </a:ext>
            </a:extLst>
          </p:cNvPr>
          <p:cNvSpPr>
            <a:spLocks noGrp="1"/>
          </p:cNvSpPr>
          <p:nvPr>
            <p:ph type="title"/>
          </p:nvPr>
        </p:nvSpPr>
        <p:spPr/>
        <p:txBody>
          <a:bodyPr/>
          <a:lstStyle/>
          <a:p>
            <a:r>
              <a:rPr lang="en-US" dirty="0"/>
              <a:t>FFT – PV signal – normal condition</a:t>
            </a:r>
          </a:p>
        </p:txBody>
      </p:sp>
      <p:pic>
        <p:nvPicPr>
          <p:cNvPr id="4" name="Picture 3">
            <a:extLst>
              <a:ext uri="{FF2B5EF4-FFF2-40B4-BE49-F238E27FC236}">
                <a16:creationId xmlns:a16="http://schemas.microsoft.com/office/drawing/2014/main" id="{CC69FCFA-B221-54D3-FE63-6CEB5C591210}"/>
              </a:ext>
            </a:extLst>
          </p:cNvPr>
          <p:cNvPicPr>
            <a:picLocks noChangeAspect="1"/>
          </p:cNvPicPr>
          <p:nvPr/>
        </p:nvPicPr>
        <p:blipFill>
          <a:blip r:embed="rId2"/>
          <a:stretch>
            <a:fillRect/>
          </a:stretch>
        </p:blipFill>
        <p:spPr>
          <a:xfrm>
            <a:off x="1524000" y="1696377"/>
            <a:ext cx="9144000" cy="4001695"/>
          </a:xfrm>
          <a:prstGeom prst="rect">
            <a:avLst/>
          </a:prstGeom>
        </p:spPr>
      </p:pic>
    </p:spTree>
    <p:extLst>
      <p:ext uri="{BB962C8B-B14F-4D97-AF65-F5344CB8AC3E}">
        <p14:creationId xmlns:p14="http://schemas.microsoft.com/office/powerpoint/2010/main" val="2040855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EEF3B-57E8-793B-3D78-C817BCCC64A5}"/>
              </a:ext>
            </a:extLst>
          </p:cNvPr>
          <p:cNvSpPr txBox="1">
            <a:spLocks/>
          </p:cNvSpPr>
          <p:nvPr/>
        </p:nvSpPr>
        <p:spPr>
          <a:xfrm>
            <a:off x="0" y="346828"/>
            <a:ext cx="12192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FFT – PV signal – SC condition</a:t>
            </a:r>
          </a:p>
        </p:txBody>
      </p:sp>
      <p:pic>
        <p:nvPicPr>
          <p:cNvPr id="3" name="Picture 2">
            <a:extLst>
              <a:ext uri="{FF2B5EF4-FFF2-40B4-BE49-F238E27FC236}">
                <a16:creationId xmlns:a16="http://schemas.microsoft.com/office/drawing/2014/main" id="{684854BF-0DEE-B5B5-F612-349A36FDF541}"/>
              </a:ext>
            </a:extLst>
          </p:cNvPr>
          <p:cNvPicPr>
            <a:picLocks noChangeAspect="1"/>
          </p:cNvPicPr>
          <p:nvPr/>
        </p:nvPicPr>
        <p:blipFill>
          <a:blip r:embed="rId2"/>
          <a:stretch>
            <a:fillRect/>
          </a:stretch>
        </p:blipFill>
        <p:spPr>
          <a:xfrm>
            <a:off x="1524000" y="1367054"/>
            <a:ext cx="9144000" cy="4123892"/>
          </a:xfrm>
          <a:prstGeom prst="rect">
            <a:avLst/>
          </a:prstGeom>
        </p:spPr>
      </p:pic>
    </p:spTree>
    <p:extLst>
      <p:ext uri="{BB962C8B-B14F-4D97-AF65-F5344CB8AC3E}">
        <p14:creationId xmlns:p14="http://schemas.microsoft.com/office/powerpoint/2010/main" val="2348555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A1F6-6F41-73D4-D8E5-5E010F41EB83}"/>
              </a:ext>
            </a:extLst>
          </p:cNvPr>
          <p:cNvSpPr>
            <a:spLocks noGrp="1"/>
          </p:cNvSpPr>
          <p:nvPr>
            <p:ph type="title"/>
          </p:nvPr>
        </p:nvSpPr>
        <p:spPr/>
        <p:txBody>
          <a:bodyPr>
            <a:normAutofit/>
          </a:bodyPr>
          <a:lstStyle/>
          <a:p>
            <a:r>
              <a:rPr lang="en-US" dirty="0"/>
              <a:t>FFT – PV signal – Shading condition</a:t>
            </a:r>
          </a:p>
        </p:txBody>
      </p:sp>
      <p:pic>
        <p:nvPicPr>
          <p:cNvPr id="4" name="Picture 3">
            <a:extLst>
              <a:ext uri="{FF2B5EF4-FFF2-40B4-BE49-F238E27FC236}">
                <a16:creationId xmlns:a16="http://schemas.microsoft.com/office/drawing/2014/main" id="{2F400998-7E28-677A-3E2B-51D71B72D80F}"/>
              </a:ext>
            </a:extLst>
          </p:cNvPr>
          <p:cNvPicPr>
            <a:picLocks noChangeAspect="1"/>
          </p:cNvPicPr>
          <p:nvPr/>
        </p:nvPicPr>
        <p:blipFill>
          <a:blip r:embed="rId2"/>
          <a:stretch>
            <a:fillRect/>
          </a:stretch>
        </p:blipFill>
        <p:spPr>
          <a:xfrm>
            <a:off x="1524000" y="1362028"/>
            <a:ext cx="9144000" cy="4133945"/>
          </a:xfrm>
          <a:prstGeom prst="rect">
            <a:avLst/>
          </a:prstGeom>
        </p:spPr>
      </p:pic>
    </p:spTree>
    <p:extLst>
      <p:ext uri="{BB962C8B-B14F-4D97-AF65-F5344CB8AC3E}">
        <p14:creationId xmlns:p14="http://schemas.microsoft.com/office/powerpoint/2010/main" val="1603849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Fault Detection</a:t>
            </a:r>
          </a:p>
        </p:txBody>
      </p:sp>
      <p:sp>
        <p:nvSpPr>
          <p:cNvPr id="3" name="Content Placeholder 2"/>
          <p:cNvSpPr>
            <a:spLocks noGrp="1"/>
          </p:cNvSpPr>
          <p:nvPr>
            <p:ph idx="1"/>
          </p:nvPr>
        </p:nvSpPr>
        <p:spPr/>
        <p:txBody>
          <a:bodyPr>
            <a:normAutofit/>
          </a:bodyPr>
          <a:lstStyle/>
          <a:p>
            <a:r>
              <a:rPr lang="en-US" dirty="0"/>
              <a:t>Smooth</a:t>
            </a:r>
            <a:r>
              <a:rPr dirty="0"/>
              <a:t> DC signals</a:t>
            </a:r>
            <a:r>
              <a:rPr lang="en-US" dirty="0"/>
              <a:t> (optional) using moving average filter.</a:t>
            </a:r>
            <a:endParaRPr dirty="0"/>
          </a:p>
          <a:p>
            <a:r>
              <a:rPr dirty="0"/>
              <a:t>FFT (Fast Fourier Transform):</a:t>
            </a:r>
          </a:p>
          <a:p>
            <a:pPr lvl="1"/>
            <a:r>
              <a:rPr dirty="0"/>
              <a:t>Converts signals to the frequency domain to identify specific faults.</a:t>
            </a:r>
          </a:p>
          <a:p>
            <a:r>
              <a:rPr dirty="0"/>
              <a:t>Statistical Methods:</a:t>
            </a:r>
          </a:p>
          <a:p>
            <a:pPr lvl="1"/>
            <a:r>
              <a:rPr dirty="0"/>
              <a:t>Detect anomalies using mean and standard deviation.</a:t>
            </a:r>
          </a:p>
          <a:p>
            <a:r>
              <a:rPr dirty="0"/>
              <a:t>Threshold-Based Detection:</a:t>
            </a:r>
          </a:p>
          <a:p>
            <a:pPr lvl="1"/>
            <a:r>
              <a:rPr dirty="0"/>
              <a:t>Sets upper and lower limits for fault identification.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63FF-34A4-F52F-6CC0-E6B634A4C454}"/>
              </a:ext>
            </a:extLst>
          </p:cNvPr>
          <p:cNvSpPr>
            <a:spLocks noGrp="1"/>
          </p:cNvSpPr>
          <p:nvPr>
            <p:ph type="title"/>
          </p:nvPr>
        </p:nvSpPr>
        <p:spPr/>
        <p:txBody>
          <a:bodyPr/>
          <a:lstStyle/>
          <a:p>
            <a:r>
              <a:rPr lang="en-US" dirty="0"/>
              <a:t>Fault detection </a:t>
            </a:r>
          </a:p>
        </p:txBody>
      </p:sp>
      <p:sp>
        <p:nvSpPr>
          <p:cNvPr id="3" name="Content Placeholder 2">
            <a:extLst>
              <a:ext uri="{FF2B5EF4-FFF2-40B4-BE49-F238E27FC236}">
                <a16:creationId xmlns:a16="http://schemas.microsoft.com/office/drawing/2014/main" id="{1D66E3D8-454C-EAE5-58CB-0C78667B89FF}"/>
              </a:ext>
            </a:extLst>
          </p:cNvPr>
          <p:cNvSpPr>
            <a:spLocks noGrp="1"/>
          </p:cNvSpPr>
          <p:nvPr>
            <p:ph idx="1"/>
          </p:nvPr>
        </p:nvSpPr>
        <p:spPr/>
        <p:txBody>
          <a:bodyPr/>
          <a:lstStyle/>
          <a:p>
            <a:r>
              <a:rPr lang="en-US" dirty="0"/>
              <a:t>Threshold method</a:t>
            </a:r>
          </a:p>
          <a:p>
            <a:endParaRPr lang="en-US" dirty="0"/>
          </a:p>
          <a:p>
            <a:endParaRPr lang="en-US" dirty="0"/>
          </a:p>
          <a:p>
            <a:pPr algn="l">
              <a:buFont typeface="Arial" panose="020B0604020202020204" pitchFamily="34" charset="0"/>
              <a:buChar char="•"/>
            </a:pPr>
            <a:r>
              <a:rPr lang="en-US" b="0" i="0" dirty="0">
                <a:solidFill>
                  <a:srgbClr val="0D0D0D"/>
                </a:solidFill>
                <a:effectLst/>
                <a:latin typeface="ui-sans-serif"/>
              </a:rPr>
              <a:t>Used when a specific limit is known (e.g., voltage exceeding 50V in a circuit).</a:t>
            </a:r>
          </a:p>
          <a:p>
            <a:pPr algn="l">
              <a:buFont typeface="Arial" panose="020B0604020202020204" pitchFamily="34" charset="0"/>
              <a:buChar char="•"/>
            </a:pPr>
            <a:r>
              <a:rPr lang="en-US" b="0" i="0" dirty="0">
                <a:solidFill>
                  <a:srgbClr val="0D0D0D"/>
                </a:solidFill>
                <a:effectLst/>
                <a:latin typeface="ui-sans-serif"/>
              </a:rPr>
              <a:t>Easy to implement in real-time systems.</a:t>
            </a:r>
          </a:p>
          <a:p>
            <a:pPr algn="l">
              <a:buFont typeface="Arial" panose="020B0604020202020204" pitchFamily="34" charset="0"/>
              <a:buChar char="•"/>
            </a:pPr>
            <a:r>
              <a:rPr lang="en-US" b="0" i="0" dirty="0">
                <a:solidFill>
                  <a:srgbClr val="0D0D0D"/>
                </a:solidFill>
                <a:effectLst/>
                <a:latin typeface="ui-sans-serif"/>
              </a:rPr>
              <a:t>Simple and computationally inexpensive.</a:t>
            </a:r>
          </a:p>
        </p:txBody>
      </p:sp>
      <p:pic>
        <p:nvPicPr>
          <p:cNvPr id="5" name="Picture 4">
            <a:extLst>
              <a:ext uri="{FF2B5EF4-FFF2-40B4-BE49-F238E27FC236}">
                <a16:creationId xmlns:a16="http://schemas.microsoft.com/office/drawing/2014/main" id="{B167A4B9-C321-CF6F-3248-AC3542B2EDC6}"/>
              </a:ext>
            </a:extLst>
          </p:cNvPr>
          <p:cNvPicPr>
            <a:picLocks noChangeAspect="1"/>
          </p:cNvPicPr>
          <p:nvPr/>
        </p:nvPicPr>
        <p:blipFill>
          <a:blip r:embed="rId2"/>
          <a:stretch>
            <a:fillRect/>
          </a:stretch>
        </p:blipFill>
        <p:spPr>
          <a:xfrm>
            <a:off x="1625973" y="2180435"/>
            <a:ext cx="8940054" cy="623725"/>
          </a:xfrm>
          <a:prstGeom prst="rect">
            <a:avLst/>
          </a:prstGeom>
        </p:spPr>
      </p:pic>
    </p:spTree>
    <p:extLst>
      <p:ext uri="{BB962C8B-B14F-4D97-AF65-F5344CB8AC3E}">
        <p14:creationId xmlns:p14="http://schemas.microsoft.com/office/powerpoint/2010/main" val="3623660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DE721D-4AD5-0B03-45D4-391F6F9A9D63}"/>
              </a:ext>
            </a:extLst>
          </p:cNvPr>
          <p:cNvPicPr>
            <a:picLocks noChangeAspect="1"/>
          </p:cNvPicPr>
          <p:nvPr/>
        </p:nvPicPr>
        <p:blipFill>
          <a:blip r:embed="rId2">
            <a:duotone>
              <a:schemeClr val="bg2">
                <a:shade val="45000"/>
                <a:satMod val="135000"/>
              </a:schemeClr>
              <a:prstClr val="white"/>
            </a:duotone>
          </a:blip>
          <a:srcRect t="3979" r="7661" b="1809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F55145-4AA7-A1FE-D275-7EF6BDCE0130}"/>
              </a:ext>
            </a:extLst>
          </p:cNvPr>
          <p:cNvSpPr>
            <a:spLocks noGrp="1"/>
          </p:cNvSpPr>
          <p:nvPr>
            <p:ph type="title"/>
          </p:nvPr>
        </p:nvSpPr>
        <p:spPr>
          <a:xfrm>
            <a:off x="838200" y="365125"/>
            <a:ext cx="10515600" cy="1325563"/>
          </a:xfrm>
        </p:spPr>
        <p:txBody>
          <a:bodyPr>
            <a:normAutofit/>
          </a:bodyPr>
          <a:lstStyle/>
          <a:p>
            <a:r>
              <a:rPr lang="en-US" b="1" dirty="0"/>
              <a:t>Theory background:</a:t>
            </a:r>
            <a:endParaRPr lang="en-US" dirty="0"/>
          </a:p>
        </p:txBody>
      </p:sp>
      <p:graphicFrame>
        <p:nvGraphicFramePr>
          <p:cNvPr id="5" name="Content Placeholder 2">
            <a:extLst>
              <a:ext uri="{FF2B5EF4-FFF2-40B4-BE49-F238E27FC236}">
                <a16:creationId xmlns:a16="http://schemas.microsoft.com/office/drawing/2014/main" id="{C79812AD-4CC1-E15C-C34A-89ED1706EC3B}"/>
              </a:ext>
            </a:extLst>
          </p:cNvPr>
          <p:cNvGraphicFramePr>
            <a:graphicFrameLocks noGrp="1"/>
          </p:cNvGraphicFramePr>
          <p:nvPr>
            <p:ph idx="1"/>
            <p:extLst>
              <p:ext uri="{D42A27DB-BD31-4B8C-83A1-F6EECF244321}">
                <p14:modId xmlns:p14="http://schemas.microsoft.com/office/powerpoint/2010/main" val="3354011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292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63B0-03F0-5A18-C33C-78969B6F8FCA}"/>
              </a:ext>
            </a:extLst>
          </p:cNvPr>
          <p:cNvSpPr>
            <a:spLocks noGrp="1"/>
          </p:cNvSpPr>
          <p:nvPr>
            <p:ph type="title"/>
          </p:nvPr>
        </p:nvSpPr>
        <p:spPr/>
        <p:txBody>
          <a:bodyPr/>
          <a:lstStyle/>
          <a:p>
            <a:r>
              <a:rPr lang="en-US" dirty="0"/>
              <a:t>Threshold based method</a:t>
            </a:r>
          </a:p>
        </p:txBody>
      </p:sp>
      <p:sp>
        <p:nvSpPr>
          <p:cNvPr id="3" name="Content Placeholder 2">
            <a:extLst>
              <a:ext uri="{FF2B5EF4-FFF2-40B4-BE49-F238E27FC236}">
                <a16:creationId xmlns:a16="http://schemas.microsoft.com/office/drawing/2014/main" id="{3DECD963-64A4-5306-6959-D8662A645402}"/>
              </a:ext>
            </a:extLst>
          </p:cNvPr>
          <p:cNvSpPr>
            <a:spLocks noGrp="1"/>
          </p:cNvSpPr>
          <p:nvPr>
            <p:ph idx="1"/>
          </p:nvPr>
        </p:nvSpPr>
        <p:spPr>
          <a:xfrm>
            <a:off x="838200" y="2476416"/>
            <a:ext cx="10515600" cy="1976354"/>
          </a:xfrm>
        </p:spPr>
        <p:txBody>
          <a:bodyPr/>
          <a:lstStyle/>
          <a:p>
            <a:r>
              <a:rPr lang="en-US" dirty="0"/>
              <a:t>1</a:t>
            </a:r>
            <a:r>
              <a:rPr lang="en-US" baseline="30000" dirty="0"/>
              <a:t>st</a:t>
            </a:r>
            <a:r>
              <a:rPr lang="en-US" dirty="0"/>
              <a:t> Check if there are fault in the frequency domain with value </a:t>
            </a:r>
          </a:p>
          <a:p>
            <a:r>
              <a:rPr lang="en-US" dirty="0"/>
              <a:t>Magnitude &gt; 0.5 and Frequency &gt; 0.5 Hz</a:t>
            </a:r>
          </a:p>
          <a:p>
            <a:r>
              <a:rPr lang="en-US" dirty="0"/>
              <a:t>2</a:t>
            </a:r>
            <a:r>
              <a:rPr lang="en-US" baseline="30000" dirty="0"/>
              <a:t>nd</a:t>
            </a:r>
            <a:r>
              <a:rPr lang="en-US" dirty="0"/>
              <a:t> Check if the signal in time domain is in the range between 50 and 30V</a:t>
            </a:r>
          </a:p>
        </p:txBody>
      </p:sp>
    </p:spTree>
    <p:extLst>
      <p:ext uri="{BB962C8B-B14F-4D97-AF65-F5344CB8AC3E}">
        <p14:creationId xmlns:p14="http://schemas.microsoft.com/office/powerpoint/2010/main" val="3546799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AA7EAD-67AA-8AAD-957A-346D70411D2B}"/>
              </a:ext>
            </a:extLst>
          </p:cNvPr>
          <p:cNvPicPr>
            <a:picLocks noChangeAspect="1"/>
          </p:cNvPicPr>
          <p:nvPr/>
        </p:nvPicPr>
        <p:blipFill>
          <a:blip r:embed="rId2"/>
          <a:stretch>
            <a:fillRect/>
          </a:stretch>
        </p:blipFill>
        <p:spPr>
          <a:xfrm>
            <a:off x="3779171" y="1858855"/>
            <a:ext cx="4120982" cy="1223417"/>
          </a:xfrm>
          <a:prstGeom prst="rect">
            <a:avLst/>
          </a:prstGeom>
        </p:spPr>
      </p:pic>
      <p:pic>
        <p:nvPicPr>
          <p:cNvPr id="9" name="Picture 8">
            <a:extLst>
              <a:ext uri="{FF2B5EF4-FFF2-40B4-BE49-F238E27FC236}">
                <a16:creationId xmlns:a16="http://schemas.microsoft.com/office/drawing/2014/main" id="{1CA844F2-5099-45F1-C5E7-F3DE93C83F01}"/>
              </a:ext>
            </a:extLst>
          </p:cNvPr>
          <p:cNvPicPr>
            <a:picLocks noChangeAspect="1"/>
          </p:cNvPicPr>
          <p:nvPr/>
        </p:nvPicPr>
        <p:blipFill>
          <a:blip r:embed="rId3"/>
          <a:stretch>
            <a:fillRect/>
          </a:stretch>
        </p:blipFill>
        <p:spPr>
          <a:xfrm>
            <a:off x="4291847" y="3254097"/>
            <a:ext cx="3608306" cy="1223417"/>
          </a:xfrm>
          <a:prstGeom prst="rect">
            <a:avLst/>
          </a:prstGeom>
        </p:spPr>
      </p:pic>
      <p:sp>
        <p:nvSpPr>
          <p:cNvPr id="2" name="Title 1"/>
          <p:cNvSpPr>
            <a:spLocks noGrp="1"/>
          </p:cNvSpPr>
          <p:nvPr>
            <p:ph type="title"/>
          </p:nvPr>
        </p:nvSpPr>
        <p:spPr/>
        <p:txBody>
          <a:bodyPr/>
          <a:lstStyle/>
          <a:p>
            <a:r>
              <a:rPr dirty="0"/>
              <a:t>Statistical Fault Detection</a:t>
            </a:r>
          </a:p>
        </p:txBody>
      </p:sp>
      <p:sp>
        <p:nvSpPr>
          <p:cNvPr id="5" name="Content Placeholder 4">
            <a:extLst>
              <a:ext uri="{FF2B5EF4-FFF2-40B4-BE49-F238E27FC236}">
                <a16:creationId xmlns:a16="http://schemas.microsoft.com/office/drawing/2014/main" id="{DD4A1545-7BDE-26DA-3FEF-B0096AD92934}"/>
              </a:ext>
            </a:extLst>
          </p:cNvPr>
          <p:cNvSpPr>
            <a:spLocks noGrp="1"/>
          </p:cNvSpPr>
          <p:nvPr>
            <p:ph idx="1"/>
          </p:nvPr>
        </p:nvSpPr>
        <p:spPr>
          <a:xfrm>
            <a:off x="1981200" y="1600200"/>
            <a:ext cx="8229600" cy="4983162"/>
          </a:xfrm>
        </p:spPr>
        <p:txBody>
          <a:bodyPr>
            <a:normAutofit fontScale="92500" lnSpcReduction="10000"/>
          </a:bodyPr>
          <a:lstStyle/>
          <a:p>
            <a:r>
              <a:rPr lang="en-US" dirty="0"/>
              <a:t>Mean calculate</a:t>
            </a:r>
          </a:p>
          <a:p>
            <a:endParaRPr lang="en-US" dirty="0"/>
          </a:p>
          <a:p>
            <a:endParaRPr lang="en-US" dirty="0"/>
          </a:p>
          <a:p>
            <a:r>
              <a:rPr lang="en-US" dirty="0"/>
              <a:t>Variance</a:t>
            </a:r>
          </a:p>
          <a:p>
            <a:endParaRPr lang="en-US" dirty="0"/>
          </a:p>
          <a:p>
            <a:endParaRPr lang="en-US" dirty="0"/>
          </a:p>
          <a:p>
            <a:r>
              <a:rPr lang="en-US" dirty="0"/>
              <a:t>Used when statistical fluctuations or trends indicate faults (e.g., noise increase, load imbalance).</a:t>
            </a:r>
          </a:p>
          <a:p>
            <a:r>
              <a:rPr lang="en-US" dirty="0"/>
              <a:t>More sensitive to gradual or subtle changes.</a:t>
            </a:r>
          </a:p>
          <a:p>
            <a:r>
              <a:rPr lang="en-US" dirty="0"/>
              <a:t>Requires statistical computation, which may introduce additional complexity.</a:t>
            </a:r>
          </a:p>
          <a:p>
            <a:endParaRPr lang="en-US" dirty="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0124-442E-1ACC-D77E-D7400BE59B61}"/>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APENDIX: </a:t>
            </a:r>
            <a:r>
              <a:rPr lang="en-US" b="1" dirty="0">
                <a:latin typeface="Times New Roman" panose="02020603050405020304" pitchFamily="18" charset="0"/>
                <a:cs typeface="Times New Roman" panose="02020603050405020304" pitchFamily="18" charset="0"/>
              </a:rPr>
              <a:t>THEORETICAL BACKGROUND OF STEGANOGRAPHY</a:t>
            </a:r>
          </a:p>
        </p:txBody>
      </p:sp>
      <p:sp>
        <p:nvSpPr>
          <p:cNvPr id="3" name="Content Placeholder 2">
            <a:extLst>
              <a:ext uri="{FF2B5EF4-FFF2-40B4-BE49-F238E27FC236}">
                <a16:creationId xmlns:a16="http://schemas.microsoft.com/office/drawing/2014/main" id="{3E356C1C-08D9-B475-F67B-4578AC27EBA5}"/>
              </a:ext>
            </a:extLst>
          </p:cNvPr>
          <p:cNvSpPr>
            <a:spLocks noGrp="1"/>
          </p:cNvSpPr>
          <p:nvPr>
            <p:ph idx="1"/>
          </p:nvPr>
        </p:nvSpPr>
        <p:spPr/>
        <p:txBody>
          <a:bodyPr>
            <a:normAutofit lnSpcReduction="10000"/>
          </a:bodyPr>
          <a:lstStyle/>
          <a:p>
            <a:r>
              <a:rPr lang="en-US" dirty="0"/>
              <a:t>LSB – Least Significant Bit</a:t>
            </a:r>
          </a:p>
          <a:p>
            <a:r>
              <a:rPr lang="en-US" dirty="0"/>
              <a:t>101010</a:t>
            </a:r>
            <a:r>
              <a:rPr lang="en-US" i="1" u="sng" dirty="0">
                <a:solidFill>
                  <a:srgbClr val="FF0000"/>
                </a:solidFill>
              </a:rPr>
              <a:t>01</a:t>
            </a:r>
          </a:p>
          <a:p>
            <a:endParaRPr lang="en-US" i="1" u="sng" dirty="0">
              <a:solidFill>
                <a:srgbClr val="FF0000"/>
              </a:solidFill>
            </a:endParaRPr>
          </a:p>
          <a:p>
            <a:endParaRPr lang="en-US" i="1" u="sng" dirty="0">
              <a:solidFill>
                <a:srgbClr val="FF0000"/>
              </a:solidFill>
            </a:endParaRPr>
          </a:p>
          <a:p>
            <a:r>
              <a:rPr lang="en-US" dirty="0"/>
              <a:t>RGB color model.</a:t>
            </a:r>
          </a:p>
          <a:p>
            <a:r>
              <a:rPr lang="en-US" dirty="0">
                <a:solidFill>
                  <a:srgbClr val="FF0000"/>
                </a:solidFill>
              </a:rPr>
              <a:t>Re</a:t>
            </a:r>
          </a:p>
          <a:p>
            <a:r>
              <a:rPr lang="en-US" dirty="0">
                <a:solidFill>
                  <a:srgbClr val="FF0000"/>
                </a:solidFill>
              </a:rPr>
              <a:t>Red: </a:t>
            </a:r>
            <a:r>
              <a:rPr lang="en-US" dirty="0"/>
              <a:t>RGB(</a:t>
            </a:r>
            <a:r>
              <a:rPr lang="en-US" dirty="0">
                <a:solidFill>
                  <a:srgbClr val="FF0000"/>
                </a:solidFill>
              </a:rPr>
              <a:t>255, </a:t>
            </a:r>
            <a:r>
              <a:rPr lang="en-US" dirty="0">
                <a:solidFill>
                  <a:srgbClr val="00B050"/>
                </a:solidFill>
              </a:rPr>
              <a:t>0, </a:t>
            </a:r>
            <a:r>
              <a:rPr lang="en-US" dirty="0">
                <a:solidFill>
                  <a:srgbClr val="00B0F0"/>
                </a:solidFill>
              </a:rPr>
              <a:t>0</a:t>
            </a:r>
            <a:r>
              <a:rPr lang="en-US" dirty="0"/>
              <a:t>)</a:t>
            </a:r>
            <a:r>
              <a:rPr lang="en-US" dirty="0">
                <a:solidFill>
                  <a:srgbClr val="00B0F0"/>
                </a:solidFill>
              </a:rPr>
              <a:t> </a:t>
            </a:r>
            <a:r>
              <a:rPr lang="en-US" dirty="0"/>
              <a:t>– RGB(</a:t>
            </a:r>
            <a:r>
              <a:rPr lang="en-US" dirty="0">
                <a:solidFill>
                  <a:srgbClr val="FF0000"/>
                </a:solidFill>
              </a:rPr>
              <a:t>11111111</a:t>
            </a:r>
            <a:r>
              <a:rPr lang="en-US" dirty="0"/>
              <a:t>, </a:t>
            </a:r>
            <a:r>
              <a:rPr lang="en-US" dirty="0">
                <a:solidFill>
                  <a:srgbClr val="00B050"/>
                </a:solidFill>
              </a:rPr>
              <a:t>00000000</a:t>
            </a:r>
            <a:r>
              <a:rPr lang="en-US" dirty="0"/>
              <a:t>, </a:t>
            </a:r>
            <a:r>
              <a:rPr lang="en-US" dirty="0">
                <a:solidFill>
                  <a:srgbClr val="00B0F0"/>
                </a:solidFill>
              </a:rPr>
              <a:t>00000000</a:t>
            </a:r>
            <a:r>
              <a:rPr lang="en-US" dirty="0"/>
              <a:t>)</a:t>
            </a:r>
            <a:endParaRPr lang="en-US" dirty="0">
              <a:solidFill>
                <a:srgbClr val="FF0000"/>
              </a:solidFill>
            </a:endParaRPr>
          </a:p>
          <a:p>
            <a:r>
              <a:rPr lang="en-US" dirty="0">
                <a:solidFill>
                  <a:srgbClr val="00B050"/>
                </a:solidFill>
              </a:rPr>
              <a:t>Green:</a:t>
            </a:r>
            <a:r>
              <a:rPr lang="en-US" dirty="0">
                <a:solidFill>
                  <a:srgbClr val="FF0000"/>
                </a:solidFill>
              </a:rPr>
              <a:t> </a:t>
            </a:r>
            <a:r>
              <a:rPr lang="en-US" dirty="0"/>
              <a:t>RGB(</a:t>
            </a:r>
            <a:r>
              <a:rPr lang="en-US" dirty="0">
                <a:solidFill>
                  <a:srgbClr val="FF0000"/>
                </a:solidFill>
              </a:rPr>
              <a:t>0, </a:t>
            </a:r>
            <a:r>
              <a:rPr lang="en-US" dirty="0">
                <a:solidFill>
                  <a:srgbClr val="00B050"/>
                </a:solidFill>
              </a:rPr>
              <a:t>255, </a:t>
            </a:r>
            <a:r>
              <a:rPr lang="en-US" dirty="0">
                <a:solidFill>
                  <a:srgbClr val="00B0F0"/>
                </a:solidFill>
              </a:rPr>
              <a:t>0</a:t>
            </a:r>
            <a:r>
              <a:rPr lang="en-US" dirty="0"/>
              <a:t>) – RGB(</a:t>
            </a:r>
            <a:r>
              <a:rPr lang="en-US" dirty="0">
                <a:solidFill>
                  <a:srgbClr val="FF0000"/>
                </a:solidFill>
              </a:rPr>
              <a:t>00000000</a:t>
            </a:r>
            <a:r>
              <a:rPr lang="en-US" dirty="0"/>
              <a:t>, </a:t>
            </a:r>
            <a:r>
              <a:rPr lang="en-US" dirty="0">
                <a:solidFill>
                  <a:srgbClr val="00B050"/>
                </a:solidFill>
              </a:rPr>
              <a:t>11111111</a:t>
            </a:r>
            <a:r>
              <a:rPr lang="en-US" dirty="0"/>
              <a:t>, </a:t>
            </a:r>
            <a:r>
              <a:rPr lang="en-US" dirty="0">
                <a:solidFill>
                  <a:srgbClr val="00B0F0"/>
                </a:solidFill>
              </a:rPr>
              <a:t>00000000</a:t>
            </a:r>
            <a:r>
              <a:rPr lang="en-US" dirty="0"/>
              <a:t>)</a:t>
            </a:r>
          </a:p>
          <a:p>
            <a:r>
              <a:rPr lang="en-US" dirty="0">
                <a:solidFill>
                  <a:srgbClr val="0070C0"/>
                </a:solidFill>
              </a:rPr>
              <a:t>Blue: </a:t>
            </a:r>
            <a:r>
              <a:rPr lang="en-US" dirty="0"/>
              <a:t>RGB(</a:t>
            </a:r>
            <a:r>
              <a:rPr lang="en-US" dirty="0">
                <a:solidFill>
                  <a:srgbClr val="FF0000"/>
                </a:solidFill>
              </a:rPr>
              <a:t>255, </a:t>
            </a:r>
            <a:r>
              <a:rPr lang="en-US" dirty="0">
                <a:solidFill>
                  <a:srgbClr val="00B050"/>
                </a:solidFill>
              </a:rPr>
              <a:t>0, </a:t>
            </a:r>
            <a:r>
              <a:rPr lang="en-US" dirty="0">
                <a:solidFill>
                  <a:srgbClr val="00B0F0"/>
                </a:solidFill>
              </a:rPr>
              <a:t>0</a:t>
            </a:r>
            <a:r>
              <a:rPr lang="en-US" dirty="0"/>
              <a:t>)</a:t>
            </a:r>
            <a:r>
              <a:rPr lang="en-US" dirty="0">
                <a:solidFill>
                  <a:srgbClr val="00B0F0"/>
                </a:solidFill>
              </a:rPr>
              <a:t> </a:t>
            </a:r>
            <a:r>
              <a:rPr lang="en-US" dirty="0"/>
              <a:t>– RGB(</a:t>
            </a:r>
            <a:r>
              <a:rPr lang="en-US" dirty="0">
                <a:solidFill>
                  <a:srgbClr val="FF0000"/>
                </a:solidFill>
              </a:rPr>
              <a:t>11111111</a:t>
            </a:r>
            <a:r>
              <a:rPr lang="en-US" dirty="0"/>
              <a:t>, </a:t>
            </a:r>
            <a:r>
              <a:rPr lang="en-US" dirty="0">
                <a:solidFill>
                  <a:srgbClr val="00B050"/>
                </a:solidFill>
              </a:rPr>
              <a:t>00000000</a:t>
            </a:r>
            <a:r>
              <a:rPr lang="en-US" dirty="0"/>
              <a:t>, </a:t>
            </a:r>
            <a:r>
              <a:rPr lang="en-US" dirty="0">
                <a:solidFill>
                  <a:srgbClr val="00B0F0"/>
                </a:solidFill>
              </a:rPr>
              <a:t>11111111</a:t>
            </a:r>
            <a:r>
              <a:rPr lang="en-US" dirty="0"/>
              <a:t>)</a:t>
            </a:r>
            <a:endParaRPr lang="en-US" dirty="0">
              <a:solidFill>
                <a:srgbClr val="FF0000"/>
              </a:solidFill>
            </a:endParaRPr>
          </a:p>
        </p:txBody>
      </p:sp>
      <p:sp>
        <p:nvSpPr>
          <p:cNvPr id="4" name="Rectangle 3">
            <a:extLst>
              <a:ext uri="{FF2B5EF4-FFF2-40B4-BE49-F238E27FC236}">
                <a16:creationId xmlns:a16="http://schemas.microsoft.com/office/drawing/2014/main" id="{C8984DD1-353B-EE85-097F-C933EE3112A1}"/>
              </a:ext>
            </a:extLst>
          </p:cNvPr>
          <p:cNvSpPr/>
          <p:nvPr/>
        </p:nvSpPr>
        <p:spPr>
          <a:xfrm>
            <a:off x="3805666" y="2750127"/>
            <a:ext cx="2770909" cy="678873"/>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500" b="1" dirty="0"/>
              <a:t>Least Significant Bit</a:t>
            </a:r>
          </a:p>
        </p:txBody>
      </p:sp>
      <p:sp>
        <p:nvSpPr>
          <p:cNvPr id="5" name="Arrow: Bent-Up 4">
            <a:extLst>
              <a:ext uri="{FF2B5EF4-FFF2-40B4-BE49-F238E27FC236}">
                <a16:creationId xmlns:a16="http://schemas.microsoft.com/office/drawing/2014/main" id="{BF051FC4-5201-1719-5CAC-6169248CD42B}"/>
              </a:ext>
            </a:extLst>
          </p:cNvPr>
          <p:cNvSpPr/>
          <p:nvPr/>
        </p:nvSpPr>
        <p:spPr>
          <a:xfrm rot="5400000">
            <a:off x="2864642" y="2332325"/>
            <a:ext cx="300037" cy="128587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50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D4CD-06AC-01B4-E05E-FD39873CBFF7}"/>
              </a:ext>
            </a:extLst>
          </p:cNvPr>
          <p:cNvSpPr>
            <a:spLocks noGrp="1"/>
          </p:cNvSpPr>
          <p:nvPr>
            <p:ph type="title"/>
          </p:nvPr>
        </p:nvSpPr>
        <p:spPr/>
        <p:txBody>
          <a:bodyPr/>
          <a:lstStyle/>
          <a:p>
            <a:r>
              <a:rPr lang="en-US" b="1" dirty="0"/>
              <a:t>Example about LSB Steganography</a:t>
            </a:r>
          </a:p>
        </p:txBody>
      </p:sp>
      <p:sp>
        <p:nvSpPr>
          <p:cNvPr id="4" name="Rectangle 3">
            <a:extLst>
              <a:ext uri="{FF2B5EF4-FFF2-40B4-BE49-F238E27FC236}">
                <a16:creationId xmlns:a16="http://schemas.microsoft.com/office/drawing/2014/main" id="{1AB0BA70-11BA-BBF7-82A2-161C56A53D0F}"/>
              </a:ext>
            </a:extLst>
          </p:cNvPr>
          <p:cNvSpPr/>
          <p:nvPr/>
        </p:nvSpPr>
        <p:spPr>
          <a:xfrm>
            <a:off x="2406316" y="2326105"/>
            <a:ext cx="2695073" cy="1684421"/>
          </a:xfrm>
          <a:prstGeom prst="rect">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01B1758-68A2-7910-F6AD-35FCE4A7A34D}"/>
              </a:ext>
            </a:extLst>
          </p:cNvPr>
          <p:cNvSpPr/>
          <p:nvPr/>
        </p:nvSpPr>
        <p:spPr>
          <a:xfrm>
            <a:off x="7996990" y="2326104"/>
            <a:ext cx="2695073" cy="1684421"/>
          </a:xfrm>
          <a:prstGeom prst="rect">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743A09-C327-5091-422B-6457B6639590}"/>
              </a:ext>
            </a:extLst>
          </p:cNvPr>
          <p:cNvSpPr/>
          <p:nvPr/>
        </p:nvSpPr>
        <p:spPr>
          <a:xfrm>
            <a:off x="1540043" y="4267200"/>
            <a:ext cx="866274" cy="7379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302A87-46E0-72E7-3FE6-49AAE8BE6276}"/>
              </a:ext>
            </a:extLst>
          </p:cNvPr>
          <p:cNvSpPr/>
          <p:nvPr/>
        </p:nvSpPr>
        <p:spPr>
          <a:xfrm>
            <a:off x="2406316" y="4267200"/>
            <a:ext cx="2695073" cy="7379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9CC378-E181-446B-FD15-80B39B686871}"/>
              </a:ext>
            </a:extLst>
          </p:cNvPr>
          <p:cNvSpPr/>
          <p:nvPr/>
        </p:nvSpPr>
        <p:spPr>
          <a:xfrm>
            <a:off x="5101389" y="4267200"/>
            <a:ext cx="866274" cy="737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596A45-DC66-A190-01C0-6EB53EE6A6FC}"/>
              </a:ext>
            </a:extLst>
          </p:cNvPr>
          <p:cNvSpPr/>
          <p:nvPr/>
        </p:nvSpPr>
        <p:spPr>
          <a:xfrm>
            <a:off x="1540043"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DD8D0E55-1D61-C14E-5073-F1840ED6EC7C}"/>
              </a:ext>
            </a:extLst>
          </p:cNvPr>
          <p:cNvSpPr/>
          <p:nvPr/>
        </p:nvSpPr>
        <p:spPr>
          <a:xfrm>
            <a:off x="2406315" y="5005137"/>
            <a:ext cx="26950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255 (11111111)</a:t>
            </a:r>
          </a:p>
        </p:txBody>
      </p:sp>
      <p:sp>
        <p:nvSpPr>
          <p:cNvPr id="11" name="Rectangle 10">
            <a:extLst>
              <a:ext uri="{FF2B5EF4-FFF2-40B4-BE49-F238E27FC236}">
                <a16:creationId xmlns:a16="http://schemas.microsoft.com/office/drawing/2014/main" id="{F70700A4-CC59-FEF0-8AC9-7F0B4628135F}"/>
              </a:ext>
            </a:extLst>
          </p:cNvPr>
          <p:cNvSpPr/>
          <p:nvPr/>
        </p:nvSpPr>
        <p:spPr>
          <a:xfrm>
            <a:off x="5101387"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924FDAC-A446-F723-98A0-FE0C6B332CDC}"/>
              </a:ext>
            </a:extLst>
          </p:cNvPr>
          <p:cNvSpPr/>
          <p:nvPr/>
        </p:nvSpPr>
        <p:spPr>
          <a:xfrm>
            <a:off x="7090611" y="4267200"/>
            <a:ext cx="866274" cy="7379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CDDD07-860C-2F15-386B-30F99725BDDC}"/>
              </a:ext>
            </a:extLst>
          </p:cNvPr>
          <p:cNvSpPr/>
          <p:nvPr/>
        </p:nvSpPr>
        <p:spPr>
          <a:xfrm>
            <a:off x="7956884" y="4267200"/>
            <a:ext cx="2695073" cy="7379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CA80EF-1CE7-FCF4-576B-F62343425177}"/>
              </a:ext>
            </a:extLst>
          </p:cNvPr>
          <p:cNvSpPr/>
          <p:nvPr/>
        </p:nvSpPr>
        <p:spPr>
          <a:xfrm>
            <a:off x="10651957" y="4267200"/>
            <a:ext cx="866274" cy="737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143A33-351C-4E07-7C8C-6C55546AB83D}"/>
              </a:ext>
            </a:extLst>
          </p:cNvPr>
          <p:cNvSpPr/>
          <p:nvPr/>
        </p:nvSpPr>
        <p:spPr>
          <a:xfrm>
            <a:off x="7090611"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285DA22C-E8D8-788D-38A1-2C14E3ACFB7D}"/>
              </a:ext>
            </a:extLst>
          </p:cNvPr>
          <p:cNvSpPr/>
          <p:nvPr/>
        </p:nvSpPr>
        <p:spPr>
          <a:xfrm>
            <a:off x="7956883" y="5005137"/>
            <a:ext cx="26950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252 (11111100)</a:t>
            </a:r>
          </a:p>
        </p:txBody>
      </p:sp>
      <p:sp>
        <p:nvSpPr>
          <p:cNvPr id="17" name="Rectangle 16">
            <a:extLst>
              <a:ext uri="{FF2B5EF4-FFF2-40B4-BE49-F238E27FC236}">
                <a16:creationId xmlns:a16="http://schemas.microsoft.com/office/drawing/2014/main" id="{9210FDA3-EC01-9604-4EBC-E39AA6EAB3B5}"/>
              </a:ext>
            </a:extLst>
          </p:cNvPr>
          <p:cNvSpPr/>
          <p:nvPr/>
        </p:nvSpPr>
        <p:spPr>
          <a:xfrm>
            <a:off x="10651955"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Tree>
    <p:extLst>
      <p:ext uri="{BB962C8B-B14F-4D97-AF65-F5344CB8AC3E}">
        <p14:creationId xmlns:p14="http://schemas.microsoft.com/office/powerpoint/2010/main" val="1171242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5F140-3BDD-09F0-2766-DC9A0FE61C66}"/>
              </a:ext>
            </a:extLst>
          </p:cNvPr>
          <p:cNvPicPr>
            <a:picLocks noChangeAspect="1"/>
          </p:cNvPicPr>
          <p:nvPr/>
        </p:nvPicPr>
        <p:blipFill>
          <a:blip r:embed="rId2"/>
          <a:stretch>
            <a:fillRect/>
          </a:stretch>
        </p:blipFill>
        <p:spPr>
          <a:xfrm>
            <a:off x="31934" y="742949"/>
            <a:ext cx="12160066" cy="5029201"/>
          </a:xfrm>
          <a:prstGeom prst="rect">
            <a:avLst/>
          </a:prstGeom>
        </p:spPr>
      </p:pic>
    </p:spTree>
    <p:extLst>
      <p:ext uri="{BB962C8B-B14F-4D97-AF65-F5344CB8AC3E}">
        <p14:creationId xmlns:p14="http://schemas.microsoft.com/office/powerpoint/2010/main" val="2151564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1AC-77CD-CA86-FF21-8A2447DF3A52}"/>
              </a:ext>
            </a:extLst>
          </p:cNvPr>
          <p:cNvSpPr>
            <a:spLocks noGrp="1"/>
          </p:cNvSpPr>
          <p:nvPr>
            <p:ph type="title"/>
          </p:nvPr>
        </p:nvSpPr>
        <p:spPr/>
        <p:txBody>
          <a:bodyPr/>
          <a:lstStyle/>
          <a:p>
            <a:r>
              <a:rPr lang="en-US" b="1" dirty="0"/>
              <a:t>Example of the Butterfly in the FFT:</a:t>
            </a:r>
          </a:p>
        </p:txBody>
      </p:sp>
      <p:pic>
        <p:nvPicPr>
          <p:cNvPr id="4" name="Content Placeholder 3">
            <a:extLst>
              <a:ext uri="{FF2B5EF4-FFF2-40B4-BE49-F238E27FC236}">
                <a16:creationId xmlns:a16="http://schemas.microsoft.com/office/drawing/2014/main" id="{C55D1D1B-45A7-A8E2-6A0E-1F8D2569DD9C}"/>
              </a:ext>
            </a:extLst>
          </p:cNvPr>
          <p:cNvPicPr>
            <a:picLocks noGrp="1" noChangeAspect="1"/>
          </p:cNvPicPr>
          <p:nvPr>
            <p:ph idx="1"/>
          </p:nvPr>
        </p:nvPicPr>
        <p:blipFill>
          <a:blip r:embed="rId2"/>
          <a:stretch>
            <a:fillRect/>
          </a:stretch>
        </p:blipFill>
        <p:spPr>
          <a:xfrm>
            <a:off x="479530" y="1919287"/>
            <a:ext cx="11232940" cy="4467225"/>
          </a:xfrm>
          <a:prstGeom prst="rect">
            <a:avLst/>
          </a:prstGeom>
        </p:spPr>
      </p:pic>
    </p:spTree>
    <p:extLst>
      <p:ext uri="{BB962C8B-B14F-4D97-AF65-F5344CB8AC3E}">
        <p14:creationId xmlns:p14="http://schemas.microsoft.com/office/powerpoint/2010/main" val="2640520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6677F9-7159-DF49-9670-896AEFA0CDD8}"/>
              </a:ext>
            </a:extLst>
          </p:cNvPr>
          <p:cNvPicPr>
            <a:picLocks noGrp="1" noChangeAspect="1"/>
          </p:cNvPicPr>
          <p:nvPr>
            <p:ph idx="1"/>
          </p:nvPr>
        </p:nvPicPr>
        <p:blipFill>
          <a:blip r:embed="rId3"/>
          <a:stretch>
            <a:fillRect/>
          </a:stretch>
        </p:blipFill>
        <p:spPr>
          <a:xfrm>
            <a:off x="0" y="287828"/>
            <a:ext cx="12192000" cy="6570172"/>
          </a:xfrm>
          <a:prstGeom prst="rect">
            <a:avLst/>
          </a:prstGeom>
        </p:spPr>
      </p:pic>
    </p:spTree>
    <p:extLst>
      <p:ext uri="{BB962C8B-B14F-4D97-AF65-F5344CB8AC3E}">
        <p14:creationId xmlns:p14="http://schemas.microsoft.com/office/powerpoint/2010/main" val="22692303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34B749-ED76-C711-AE77-AC7C09BD95A7}"/>
              </a:ext>
            </a:extLst>
          </p:cNvPr>
          <p:cNvPicPr>
            <a:picLocks noChangeAspect="1"/>
          </p:cNvPicPr>
          <p:nvPr/>
        </p:nvPicPr>
        <p:blipFill rotWithShape="1">
          <a:blip r:embed="rId3"/>
          <a:srcRect t="439"/>
          <a:stretch/>
        </p:blipFill>
        <p:spPr bwMode="auto">
          <a:xfrm>
            <a:off x="-1" y="314325"/>
            <a:ext cx="12238875" cy="6543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508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575DE-C70E-DFCB-9715-72741BDE5298}"/>
              </a:ext>
            </a:extLst>
          </p:cNvPr>
          <p:cNvPicPr>
            <a:picLocks noChangeAspect="1"/>
          </p:cNvPicPr>
          <p:nvPr/>
        </p:nvPicPr>
        <p:blipFill>
          <a:blip r:embed="rId2"/>
          <a:stretch>
            <a:fillRect/>
          </a:stretch>
        </p:blipFill>
        <p:spPr>
          <a:xfrm>
            <a:off x="3678117" y="2136648"/>
            <a:ext cx="4463560" cy="2325624"/>
          </a:xfrm>
          <a:prstGeom prst="rect">
            <a:avLst/>
          </a:prstGeom>
        </p:spPr>
      </p:pic>
      <p:sp>
        <p:nvSpPr>
          <p:cNvPr id="2" name="Title 1">
            <a:extLst>
              <a:ext uri="{FF2B5EF4-FFF2-40B4-BE49-F238E27FC236}">
                <a16:creationId xmlns:a16="http://schemas.microsoft.com/office/drawing/2014/main" id="{62EE8565-BF2F-BC0D-9D22-E832E789798F}"/>
              </a:ext>
            </a:extLst>
          </p:cNvPr>
          <p:cNvSpPr>
            <a:spLocks noGrp="1"/>
          </p:cNvSpPr>
          <p:nvPr>
            <p:ph type="title"/>
          </p:nvPr>
        </p:nvSpPr>
        <p:spPr/>
        <p:txBody>
          <a:bodyPr/>
          <a:lstStyle/>
          <a:p>
            <a:r>
              <a:rPr lang="en-US" dirty="0"/>
              <a:t>Moving average filter</a:t>
            </a:r>
          </a:p>
        </p:txBody>
      </p:sp>
      <p:sp>
        <p:nvSpPr>
          <p:cNvPr id="3" name="Content Placeholder 2">
            <a:extLst>
              <a:ext uri="{FF2B5EF4-FFF2-40B4-BE49-F238E27FC236}">
                <a16:creationId xmlns:a16="http://schemas.microsoft.com/office/drawing/2014/main" id="{52C23E80-1A4A-F392-B8A1-FF0823053BF2}"/>
              </a:ext>
            </a:extLst>
          </p:cNvPr>
          <p:cNvSpPr>
            <a:spLocks noGrp="1"/>
          </p:cNvSpPr>
          <p:nvPr>
            <p:ph idx="1"/>
          </p:nvPr>
        </p:nvSpPr>
        <p:spPr>
          <a:xfrm>
            <a:off x="1981200" y="1600200"/>
            <a:ext cx="8229600" cy="4300728"/>
          </a:xfrm>
        </p:spPr>
        <p:txBody>
          <a:bodyPr>
            <a:normAutofit fontScale="92500"/>
          </a:bodyPr>
          <a:lstStyle/>
          <a:p>
            <a:r>
              <a:rPr lang="en-US" dirty="0"/>
              <a:t>operates by averaging a number of points from the input signal to produce each point in the output signal</a:t>
            </a:r>
          </a:p>
          <a:p>
            <a:endParaRPr lang="en-US" dirty="0"/>
          </a:p>
          <a:p>
            <a:endParaRPr lang="en-US" dirty="0"/>
          </a:p>
          <a:p>
            <a:endParaRPr lang="en-US" dirty="0"/>
          </a:p>
          <a:p>
            <a:endParaRPr lang="en-US" dirty="0"/>
          </a:p>
          <a:p>
            <a:r>
              <a:rPr lang="en-US" dirty="0"/>
              <a:t>x [ ] is the input signal, </a:t>
            </a:r>
          </a:p>
          <a:p>
            <a:r>
              <a:rPr lang="en-US" dirty="0"/>
              <a:t>y [ ] is the output signal, and </a:t>
            </a:r>
          </a:p>
          <a:p>
            <a:r>
              <a:rPr lang="en-US" dirty="0"/>
              <a:t>M is the number of points in the average</a:t>
            </a:r>
          </a:p>
          <a:p>
            <a:endParaRPr lang="en-US" dirty="0"/>
          </a:p>
        </p:txBody>
      </p:sp>
    </p:spTree>
    <p:extLst>
      <p:ext uri="{BB962C8B-B14F-4D97-AF65-F5344CB8AC3E}">
        <p14:creationId xmlns:p14="http://schemas.microsoft.com/office/powerpoint/2010/main" val="1721648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BFDA-6D89-5608-627E-3F2FC7E10EA7}"/>
              </a:ext>
            </a:extLst>
          </p:cNvPr>
          <p:cNvSpPr>
            <a:spLocks noGrp="1"/>
          </p:cNvSpPr>
          <p:nvPr>
            <p:ph type="title"/>
          </p:nvPr>
        </p:nvSpPr>
        <p:spPr/>
        <p:txBody>
          <a:bodyPr/>
          <a:lstStyle/>
          <a:p>
            <a:r>
              <a:rPr lang="en-US" dirty="0"/>
              <a:t>Fast Fourier Transform</a:t>
            </a:r>
          </a:p>
        </p:txBody>
      </p:sp>
      <p:pic>
        <p:nvPicPr>
          <p:cNvPr id="5" name="Picture 4">
            <a:extLst>
              <a:ext uri="{FF2B5EF4-FFF2-40B4-BE49-F238E27FC236}">
                <a16:creationId xmlns:a16="http://schemas.microsoft.com/office/drawing/2014/main" id="{ACDE8788-933E-F1A7-1DB3-F5C9A9924A1C}"/>
              </a:ext>
            </a:extLst>
          </p:cNvPr>
          <p:cNvPicPr>
            <a:picLocks noChangeAspect="1"/>
          </p:cNvPicPr>
          <p:nvPr/>
        </p:nvPicPr>
        <p:blipFill>
          <a:blip r:embed="rId3"/>
          <a:stretch>
            <a:fillRect/>
          </a:stretch>
        </p:blipFill>
        <p:spPr>
          <a:xfrm>
            <a:off x="838200" y="3578561"/>
            <a:ext cx="5909797" cy="1325563"/>
          </a:xfrm>
          <a:prstGeom prst="rect">
            <a:avLst/>
          </a:prstGeom>
        </p:spPr>
      </p:pic>
      <p:pic>
        <p:nvPicPr>
          <p:cNvPr id="7" name="Picture 6">
            <a:extLst>
              <a:ext uri="{FF2B5EF4-FFF2-40B4-BE49-F238E27FC236}">
                <a16:creationId xmlns:a16="http://schemas.microsoft.com/office/drawing/2014/main" id="{46C08FB2-F339-DE83-FFF4-54AF60001600}"/>
              </a:ext>
            </a:extLst>
          </p:cNvPr>
          <p:cNvPicPr>
            <a:picLocks noChangeAspect="1"/>
          </p:cNvPicPr>
          <p:nvPr/>
        </p:nvPicPr>
        <p:blipFill>
          <a:blip r:embed="rId4"/>
          <a:stretch>
            <a:fillRect/>
          </a:stretch>
        </p:blipFill>
        <p:spPr>
          <a:xfrm>
            <a:off x="2799017" y="1454254"/>
            <a:ext cx="6593967" cy="1246759"/>
          </a:xfrm>
          <a:prstGeom prst="rect">
            <a:avLst/>
          </a:prstGeom>
        </p:spPr>
      </p:pic>
      <p:sp>
        <p:nvSpPr>
          <p:cNvPr id="8" name="Arrow: Right 7">
            <a:extLst>
              <a:ext uri="{FF2B5EF4-FFF2-40B4-BE49-F238E27FC236}">
                <a16:creationId xmlns:a16="http://schemas.microsoft.com/office/drawing/2014/main" id="{70169346-E8AE-F8C5-1A73-D5D946498CF0}"/>
              </a:ext>
            </a:extLst>
          </p:cNvPr>
          <p:cNvSpPr/>
          <p:nvPr/>
        </p:nvSpPr>
        <p:spPr>
          <a:xfrm>
            <a:off x="249025" y="4066947"/>
            <a:ext cx="589175" cy="348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D144F07-6EB2-AE74-8DA4-2B74B726F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397" y="2205696"/>
            <a:ext cx="4108645" cy="4071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FFE3D9-CC4F-3C59-8E75-F8604505F040}"/>
              </a:ext>
            </a:extLst>
          </p:cNvPr>
          <p:cNvSpPr txBox="1"/>
          <p:nvPr/>
        </p:nvSpPr>
        <p:spPr>
          <a:xfrm>
            <a:off x="8104268" y="6254348"/>
            <a:ext cx="3249532" cy="477054"/>
          </a:xfrm>
          <a:prstGeom prst="rect">
            <a:avLst/>
          </a:prstGeom>
          <a:noFill/>
        </p:spPr>
        <p:txBody>
          <a:bodyPr wrap="square" rtlCol="0">
            <a:spAutoFit/>
          </a:bodyPr>
          <a:lstStyle/>
          <a:p>
            <a:pPr algn="ctr"/>
            <a:r>
              <a:rPr lang="en-US" sz="2500" b="1" dirty="0"/>
              <a:t>FFT butterfly image</a:t>
            </a:r>
          </a:p>
        </p:txBody>
      </p:sp>
    </p:spTree>
    <p:extLst>
      <p:ext uri="{BB962C8B-B14F-4D97-AF65-F5344CB8AC3E}">
        <p14:creationId xmlns:p14="http://schemas.microsoft.com/office/powerpoint/2010/main" val="385439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1C06C3-7458-97E8-3095-CD1E3FE39C45}"/>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Theory Background</a:t>
            </a:r>
          </a:p>
        </p:txBody>
      </p:sp>
    </p:spTree>
    <p:extLst>
      <p:ext uri="{BB962C8B-B14F-4D97-AF65-F5344CB8AC3E}">
        <p14:creationId xmlns:p14="http://schemas.microsoft.com/office/powerpoint/2010/main" val="289834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03C3C6-B3D0-50C9-AD93-CDDC794E3D02}"/>
              </a:ext>
            </a:extLst>
          </p:cNvPr>
          <p:cNvSpPr>
            <a:spLocks noGrp="1"/>
          </p:cNvSpPr>
          <p:nvPr>
            <p:ph type="title"/>
          </p:nvPr>
        </p:nvSpPr>
        <p:spPr>
          <a:xfrm>
            <a:off x="818984" y="4230093"/>
            <a:ext cx="4150581" cy="1800165"/>
          </a:xfrm>
        </p:spPr>
        <p:txBody>
          <a:bodyPr vert="horz" lIns="91440" tIns="45720" rIns="91440" bIns="45720" rtlCol="0" anchor="t">
            <a:normAutofit/>
          </a:bodyPr>
          <a:lstStyle/>
          <a:p>
            <a:pPr algn="r"/>
            <a:r>
              <a:rPr lang="en-US" sz="4000" b="1" kern="1200">
                <a:solidFill>
                  <a:schemeClr val="tx1"/>
                </a:solidFill>
                <a:latin typeface="+mj-lt"/>
                <a:ea typeface="+mj-ea"/>
                <a:cs typeface="+mj-cs"/>
              </a:rPr>
              <a:t>Fourier Transform</a:t>
            </a:r>
          </a:p>
        </p:txBody>
      </p:sp>
      <p:pic>
        <p:nvPicPr>
          <p:cNvPr id="6" name="Picture 5">
            <a:extLst>
              <a:ext uri="{FF2B5EF4-FFF2-40B4-BE49-F238E27FC236}">
                <a16:creationId xmlns:a16="http://schemas.microsoft.com/office/drawing/2014/main" id="{B84A02B6-98D7-853E-A5FC-36F6406A0A5B}"/>
              </a:ext>
            </a:extLst>
          </p:cNvPr>
          <p:cNvPicPr>
            <a:picLocks noChangeAspect="1"/>
          </p:cNvPicPr>
          <p:nvPr/>
        </p:nvPicPr>
        <p:blipFill>
          <a:blip r:embed="rId3"/>
          <a:stretch>
            <a:fillRect/>
          </a:stretch>
        </p:blipFill>
        <p:spPr>
          <a:xfrm>
            <a:off x="2653793" y="457200"/>
            <a:ext cx="6945375" cy="3455325"/>
          </a:xfrm>
          <a:prstGeom prst="rect">
            <a:avLst/>
          </a:prstGeom>
        </p:spPr>
      </p:pic>
      <p:sp>
        <p:nvSpPr>
          <p:cNvPr id="4" name="TextBox 3">
            <a:extLst>
              <a:ext uri="{FF2B5EF4-FFF2-40B4-BE49-F238E27FC236}">
                <a16:creationId xmlns:a16="http://schemas.microsoft.com/office/drawing/2014/main" id="{61E10518-F996-23DC-B1DA-0CCA8244EB19}"/>
              </a:ext>
            </a:extLst>
          </p:cNvPr>
          <p:cNvSpPr txBox="1"/>
          <p:nvPr/>
        </p:nvSpPr>
        <p:spPr>
          <a:xfrm>
            <a:off x="5246415" y="4230094"/>
            <a:ext cx="6235268" cy="18001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hlinkClick r:id="rId4"/>
              </a:rPr>
              <a:t>https://www.desmos.com/calculator/kfmba8fpwy</a:t>
            </a:r>
            <a:endParaRPr lang="en-US" sz="2000"/>
          </a:p>
          <a:p>
            <a:pPr indent="-228600">
              <a:lnSpc>
                <a:spcPct val="90000"/>
              </a:lnSpc>
              <a:spcAft>
                <a:spcPts val="600"/>
              </a:spcAft>
              <a:buFont typeface="Arial" panose="020B0604020202020204" pitchFamily="34" charset="0"/>
              <a:buChar char="•"/>
            </a:pPr>
            <a:endParaRPr lang="en-US" sz="2000"/>
          </a:p>
        </p:txBody>
      </p:sp>
      <p:sp>
        <p:nvSpPr>
          <p:cNvPr id="22" name="Rectangle 21">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F355-2BB1-6B55-AA37-E6EF11427E68}"/>
              </a:ext>
            </a:extLst>
          </p:cNvPr>
          <p:cNvSpPr>
            <a:spLocks noGrp="1"/>
          </p:cNvSpPr>
          <p:nvPr>
            <p:ph type="title"/>
          </p:nvPr>
        </p:nvSpPr>
        <p:spPr/>
        <p:txBody>
          <a:bodyPr/>
          <a:lstStyle/>
          <a:p>
            <a:r>
              <a:rPr lang="en-US" dirty="0"/>
              <a:t>Fourier transform</a:t>
            </a:r>
          </a:p>
        </p:txBody>
      </p:sp>
      <p:sp>
        <p:nvSpPr>
          <p:cNvPr id="3" name="Content Placeholder 2">
            <a:extLst>
              <a:ext uri="{FF2B5EF4-FFF2-40B4-BE49-F238E27FC236}">
                <a16:creationId xmlns:a16="http://schemas.microsoft.com/office/drawing/2014/main" id="{8B886522-0667-597E-79A2-F46396F861E0}"/>
              </a:ext>
            </a:extLst>
          </p:cNvPr>
          <p:cNvSpPr>
            <a:spLocks noGrp="1"/>
          </p:cNvSpPr>
          <p:nvPr>
            <p:ph idx="1"/>
          </p:nvPr>
        </p:nvSpPr>
        <p:spPr>
          <a:xfrm>
            <a:off x="838200" y="6124428"/>
            <a:ext cx="4334709" cy="773196"/>
          </a:xfrm>
        </p:spPr>
        <p:txBody>
          <a:bodyPr/>
          <a:lstStyle/>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https://prajwalsouza.github.io/Experiments/Fourier-Transform-Visualization.html</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2D6D395-0C9D-138B-ABCF-70A8634F3901}"/>
              </a:ext>
            </a:extLst>
          </p:cNvPr>
          <p:cNvPicPr>
            <a:picLocks noChangeAspect="1"/>
          </p:cNvPicPr>
          <p:nvPr/>
        </p:nvPicPr>
        <p:blipFill>
          <a:blip r:embed="rId3"/>
          <a:stretch>
            <a:fillRect/>
          </a:stretch>
        </p:blipFill>
        <p:spPr>
          <a:xfrm>
            <a:off x="5172909" y="-1"/>
            <a:ext cx="6489701" cy="6897625"/>
          </a:xfrm>
          <a:prstGeom prst="rect">
            <a:avLst/>
          </a:prstGeom>
        </p:spPr>
      </p:pic>
      <p:sp>
        <p:nvSpPr>
          <p:cNvPr id="6" name="TextBox 5">
            <a:extLst>
              <a:ext uri="{FF2B5EF4-FFF2-40B4-BE49-F238E27FC236}">
                <a16:creationId xmlns:a16="http://schemas.microsoft.com/office/drawing/2014/main" id="{6E9CCDF8-3EE7-8DF3-1A92-1BD60023A0A9}"/>
              </a:ext>
            </a:extLst>
          </p:cNvPr>
          <p:cNvSpPr txBox="1"/>
          <p:nvPr/>
        </p:nvSpPr>
        <p:spPr>
          <a:xfrm>
            <a:off x="529390" y="1478726"/>
            <a:ext cx="4334709" cy="1754326"/>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Imagine that all the signal wrapping around a circle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2 frequency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frequency of the signal which is 3 Hz.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frequency of a rotation around the circle.</a:t>
            </a:r>
            <a:endParaRPr lang="en-US" dirty="0"/>
          </a:p>
        </p:txBody>
      </p:sp>
    </p:spTree>
    <p:extLst>
      <p:ext uri="{BB962C8B-B14F-4D97-AF65-F5344CB8AC3E}">
        <p14:creationId xmlns:p14="http://schemas.microsoft.com/office/powerpoint/2010/main" val="291716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FED3-C3DB-25BD-2D9C-52F21584D774}"/>
              </a:ext>
            </a:extLst>
          </p:cNvPr>
          <p:cNvSpPr>
            <a:spLocks noGrp="1"/>
          </p:cNvSpPr>
          <p:nvPr>
            <p:ph type="title"/>
          </p:nvPr>
        </p:nvSpPr>
        <p:spPr>
          <a:xfrm>
            <a:off x="630936" y="639520"/>
            <a:ext cx="3429000" cy="1719072"/>
          </a:xfrm>
        </p:spPr>
        <p:txBody>
          <a:bodyPr anchor="b">
            <a:normAutofit/>
          </a:bodyPr>
          <a:lstStyle/>
          <a:p>
            <a:r>
              <a:rPr lang="en-US" sz="5400"/>
              <a:t>Fourier Transform</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FD8C4D-95FC-0A69-75F7-88B2863D13F3}"/>
                  </a:ext>
                </a:extLst>
              </p:cNvPr>
              <p:cNvSpPr>
                <a:spLocks noGrp="1"/>
              </p:cNvSpPr>
              <p:nvPr>
                <p:ph idx="1"/>
              </p:nvPr>
            </p:nvSpPr>
            <p:spPr>
              <a:xfrm>
                <a:off x="630936" y="2807208"/>
                <a:ext cx="3429000" cy="3410712"/>
              </a:xfrm>
            </p:spPr>
            <p:txBody>
              <a:bodyPr anchor="t">
                <a:normAutofit/>
              </a:bodyPr>
              <a:lstStyle/>
              <a:p>
                <a:r>
                  <a:rPr lang="el-GR" sz="2200"/>
                  <a:t>ω: </a:t>
                </a:r>
                <a:r>
                  <a:rPr lang="en-US" sz="2200"/>
                  <a:t>Angular frequency</a:t>
                </a:r>
              </a:p>
              <a:p>
                <a:r>
                  <a:rPr lang="en-US" sz="2200"/>
                  <a:t>.</a:t>
                </a:r>
                <a14:m>
                  <m:oMath xmlns:m="http://schemas.openxmlformats.org/officeDocument/2006/math">
                    <m:r>
                      <a:rPr lang="en-US" sz="2200" i="1">
                        <a:latin typeface="Cambria Math" panose="02040503050406030204" pitchFamily="18" charset="0"/>
                      </a:rPr>
                      <m:t>𝑓</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oMath>
                </a14:m>
                <a:r>
                  <a:rPr lang="en-US" sz="2200"/>
                  <a:t>: signal</a:t>
                </a:r>
              </a:p>
              <a:p>
                <a14:m>
                  <m:oMath xmlns:m="http://schemas.openxmlformats.org/officeDocument/2006/math">
                    <m:r>
                      <a:rPr lang="en-US" sz="2200" i="1">
                        <a:latin typeface="Cambria Math" panose="02040503050406030204" pitchFamily="18" charset="0"/>
                      </a:rPr>
                      <m:t>.</m:t>
                    </m:r>
                    <m:r>
                      <a:rPr lang="en-US" sz="2200" i="1">
                        <a:latin typeface="Cambria Math" panose="02040503050406030204" pitchFamily="18" charset="0"/>
                      </a:rPr>
                      <m:t>𝐹</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oMath>
                </a14:m>
                <a:r>
                  <a:rPr lang="en-US" sz="2200"/>
                  <a:t>: fourier transform of the signal</a:t>
                </a:r>
              </a:p>
            </p:txBody>
          </p:sp>
        </mc:Choice>
        <mc:Fallback xmlns="">
          <p:sp>
            <p:nvSpPr>
              <p:cNvPr id="3" name="Content Placeholder 2">
                <a:extLst>
                  <a:ext uri="{FF2B5EF4-FFF2-40B4-BE49-F238E27FC236}">
                    <a16:creationId xmlns:a16="http://schemas.microsoft.com/office/drawing/2014/main" id="{F1FD8C4D-95FC-0A69-75F7-88B2863D13F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23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F7772ED-4E85-5B7C-F3F1-12958866ED1C}"/>
              </a:ext>
            </a:extLst>
          </p:cNvPr>
          <p:cNvPicPr>
            <a:picLocks noChangeAspect="1"/>
          </p:cNvPicPr>
          <p:nvPr/>
        </p:nvPicPr>
        <p:blipFill>
          <a:blip r:embed="rId4"/>
          <a:stretch>
            <a:fillRect/>
          </a:stretch>
        </p:blipFill>
        <p:spPr>
          <a:xfrm>
            <a:off x="4654296" y="1867033"/>
            <a:ext cx="6903720" cy="3123934"/>
          </a:xfrm>
          <a:prstGeom prst="rect">
            <a:avLst/>
          </a:prstGeom>
        </p:spPr>
      </p:pic>
    </p:spTree>
    <p:extLst>
      <p:ext uri="{BB962C8B-B14F-4D97-AF65-F5344CB8AC3E}">
        <p14:creationId xmlns:p14="http://schemas.microsoft.com/office/powerpoint/2010/main" val="99470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39B6FA-F83F-66A6-A8B2-49142A8D45B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DFT</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1CF230-2E54-2886-D5B7-1BECD8BC91E6}"/>
              </a:ext>
            </a:extLst>
          </p:cNvPr>
          <p:cNvPicPr>
            <a:picLocks noChangeAspect="1"/>
          </p:cNvPicPr>
          <p:nvPr/>
        </p:nvPicPr>
        <p:blipFill>
          <a:blip r:embed="rId3"/>
          <a:stretch>
            <a:fillRect/>
          </a:stretch>
        </p:blipFill>
        <p:spPr>
          <a:xfrm>
            <a:off x="645011" y="2209629"/>
            <a:ext cx="8415886" cy="2510729"/>
          </a:xfrm>
          <a:prstGeom prst="rect">
            <a:avLst/>
          </a:prstGeom>
        </p:spPr>
      </p:pic>
      <p:pic>
        <p:nvPicPr>
          <p:cNvPr id="11" name="Picture 10">
            <a:extLst>
              <a:ext uri="{FF2B5EF4-FFF2-40B4-BE49-F238E27FC236}">
                <a16:creationId xmlns:a16="http://schemas.microsoft.com/office/drawing/2014/main" id="{E1FB7BB7-D11D-FBF7-D6B7-01F0BEF9EAF4}"/>
              </a:ext>
            </a:extLst>
          </p:cNvPr>
          <p:cNvPicPr>
            <a:picLocks noChangeAspect="1"/>
          </p:cNvPicPr>
          <p:nvPr/>
        </p:nvPicPr>
        <p:blipFill>
          <a:blip r:embed="rId4"/>
          <a:stretch>
            <a:fillRect/>
          </a:stretch>
        </p:blipFill>
        <p:spPr>
          <a:xfrm>
            <a:off x="4853761" y="4714315"/>
            <a:ext cx="6600533" cy="1703560"/>
          </a:xfrm>
          <a:prstGeom prst="rect">
            <a:avLst/>
          </a:prstGeom>
        </p:spPr>
      </p:pic>
    </p:spTree>
    <p:extLst>
      <p:ext uri="{BB962C8B-B14F-4D97-AF65-F5344CB8AC3E}">
        <p14:creationId xmlns:p14="http://schemas.microsoft.com/office/powerpoint/2010/main" val="526485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TotalTime>
  <Words>2510</Words>
  <Application>Microsoft Office PowerPoint</Application>
  <PresentationFormat>Widescreen</PresentationFormat>
  <Paragraphs>245</Paragraphs>
  <Slides>49</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Calibri Light</vt:lpstr>
      <vt:lpstr>Cambria Math</vt:lpstr>
      <vt:lpstr>Consolas</vt:lpstr>
      <vt:lpstr>Helvetica</vt:lpstr>
      <vt:lpstr>Times New Roman</vt:lpstr>
      <vt:lpstr>Times-Italic</vt:lpstr>
      <vt:lpstr>Times-Roman</vt:lpstr>
      <vt:lpstr>ui-sans-serif</vt:lpstr>
      <vt:lpstr>Office Theme</vt:lpstr>
      <vt:lpstr>  The application of DFT and FFT in image steganography              &amp; (Photovoltaic PV fault detect)  Instructor: Prof. Christian Langen Student 1: Phuong Tu Anh, Nguyen _ Matriculation number: 98074 Student 2: Hoang Khang Le_Matriculation number:98083</vt:lpstr>
      <vt:lpstr>Content: </vt:lpstr>
      <vt:lpstr>The aim of this project:</vt:lpstr>
      <vt:lpstr>Theory background:</vt:lpstr>
      <vt:lpstr>Theory Background</vt:lpstr>
      <vt:lpstr>Fourier Transform</vt:lpstr>
      <vt:lpstr>Fourier transform</vt:lpstr>
      <vt:lpstr>Fourier Transform</vt:lpstr>
      <vt:lpstr>DFT</vt:lpstr>
      <vt:lpstr>DFT – Properties</vt:lpstr>
      <vt:lpstr>DFT - The circular/cyclic time shift </vt:lpstr>
      <vt:lpstr>DFT - Aliasing</vt:lpstr>
      <vt:lpstr>Image Processing</vt:lpstr>
      <vt:lpstr>Image processing</vt:lpstr>
      <vt:lpstr>METHODS OF IMAGE STEGANOGRAPHY </vt:lpstr>
      <vt:lpstr>Least Significant bit - method</vt:lpstr>
      <vt:lpstr>Least Significant bit - method</vt:lpstr>
      <vt:lpstr>FFT method</vt:lpstr>
      <vt:lpstr>Fast Fourier Transform method</vt:lpstr>
      <vt:lpstr>Fast Fourier Transform method</vt:lpstr>
      <vt:lpstr>Result of the FFT method</vt:lpstr>
      <vt:lpstr>Result of the FFT method</vt:lpstr>
      <vt:lpstr>Result of the FFT method</vt:lpstr>
      <vt:lpstr>Result of the FFT method</vt:lpstr>
      <vt:lpstr>Result of the FFT method</vt:lpstr>
      <vt:lpstr>Result of the FFT method</vt:lpstr>
      <vt:lpstr>Conclusion</vt:lpstr>
      <vt:lpstr>References</vt:lpstr>
      <vt:lpstr>Thank you for listenning</vt:lpstr>
      <vt:lpstr>PV fault analysis - detection</vt:lpstr>
      <vt:lpstr>Introduction</vt:lpstr>
      <vt:lpstr>PV signal</vt:lpstr>
      <vt:lpstr>Type of fault</vt:lpstr>
      <vt:lpstr>PV signal – voltage</vt:lpstr>
      <vt:lpstr>FFT – PV signal – normal condition</vt:lpstr>
      <vt:lpstr>PowerPoint Presentation</vt:lpstr>
      <vt:lpstr>FFT – PV signal – Shading condition</vt:lpstr>
      <vt:lpstr>Fault Detection</vt:lpstr>
      <vt:lpstr>Fault detection </vt:lpstr>
      <vt:lpstr>Threshold based method</vt:lpstr>
      <vt:lpstr>Statistical Fault Detection</vt:lpstr>
      <vt:lpstr>APENDIX: THEORETICAL BACKGROUND OF STEGANOGRAPHY</vt:lpstr>
      <vt:lpstr>Example about LSB Steganography</vt:lpstr>
      <vt:lpstr>PowerPoint Presentation</vt:lpstr>
      <vt:lpstr>Example of the Butterfly in the FFT:</vt:lpstr>
      <vt:lpstr>PowerPoint Presentation</vt:lpstr>
      <vt:lpstr>PowerPoint Presentation</vt:lpstr>
      <vt:lpstr>Moving average filter</vt:lpstr>
      <vt:lpstr>Fast Fourier Transform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 Anh Nguyen</dc:creator>
  <cp:lastModifiedBy>Hoang Khang Le</cp:lastModifiedBy>
  <cp:revision>53</cp:revision>
  <dcterms:created xsi:type="dcterms:W3CDTF">2024-11-05T07:13:38Z</dcterms:created>
  <dcterms:modified xsi:type="dcterms:W3CDTF">2024-12-09T22:02:36Z</dcterms:modified>
</cp:coreProperties>
</file>